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4"/>
  </p:sldMasterIdLst>
  <p:sldIdLst>
    <p:sldId id="256" r:id="rId5"/>
    <p:sldId id="276" r:id="rId6"/>
    <p:sldId id="282" r:id="rId7"/>
    <p:sldId id="278" r:id="rId8"/>
    <p:sldId id="270" r:id="rId9"/>
    <p:sldId id="272" r:id="rId10"/>
    <p:sldId id="279" r:id="rId11"/>
    <p:sldId id="259" r:id="rId12"/>
    <p:sldId id="273" r:id="rId13"/>
    <p:sldId id="274" r:id="rId14"/>
    <p:sldId id="280" r:id="rId15"/>
    <p:sldId id="281" r:id="rId16"/>
    <p:sldId id="269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F4DF38-F3B2-4BB4-9368-CB1ACC376557}" v="311" dt="2022-10-04T14:58:29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" userId="db1f9aa1-6512-4f61-95b6-e83af3ce8bf3" providerId="ADAL" clId="{73F4DF38-F3B2-4BB4-9368-CB1ACC376557}"/>
    <pc:docChg chg="undo custSel addSld delSld modSld sldOrd">
      <pc:chgData name="Anne" userId="db1f9aa1-6512-4f61-95b6-e83af3ce8bf3" providerId="ADAL" clId="{73F4DF38-F3B2-4BB4-9368-CB1ACC376557}" dt="2022-10-04T17:38:27.233" v="1862" actId="20577"/>
      <pc:docMkLst>
        <pc:docMk/>
      </pc:docMkLst>
      <pc:sldChg chg="addSp delSp modSp mod">
        <pc:chgData name="Anne" userId="db1f9aa1-6512-4f61-95b6-e83af3ce8bf3" providerId="ADAL" clId="{73F4DF38-F3B2-4BB4-9368-CB1ACC376557}" dt="2022-10-04T14:58:11.049" v="1853" actId="208"/>
        <pc:sldMkLst>
          <pc:docMk/>
          <pc:sldMk cId="1576588813" sldId="256"/>
        </pc:sldMkLst>
        <pc:spChg chg="mod">
          <ac:chgData name="Anne" userId="db1f9aa1-6512-4f61-95b6-e83af3ce8bf3" providerId="ADAL" clId="{73F4DF38-F3B2-4BB4-9368-CB1ACC376557}" dt="2022-10-02T09:16:02.387" v="68" actId="1076"/>
          <ac:spMkLst>
            <pc:docMk/>
            <pc:sldMk cId="1576588813" sldId="256"/>
            <ac:spMk id="2" creationId="{00000000-0000-0000-0000-000000000000}"/>
          </ac:spMkLst>
        </pc:spChg>
        <pc:spChg chg="del mod">
          <ac:chgData name="Anne" userId="db1f9aa1-6512-4f61-95b6-e83af3ce8bf3" providerId="ADAL" clId="{73F4DF38-F3B2-4BB4-9368-CB1ACC376557}" dt="2022-10-02T09:20:45.651" v="262" actId="478"/>
          <ac:spMkLst>
            <pc:docMk/>
            <pc:sldMk cId="1576588813" sldId="256"/>
            <ac:spMk id="3" creationId="{00000000-0000-0000-0000-000000000000}"/>
          </ac:spMkLst>
        </pc:spChg>
        <pc:spChg chg="add mod">
          <ac:chgData name="Anne" userId="db1f9aa1-6512-4f61-95b6-e83af3ce8bf3" providerId="ADAL" clId="{73F4DF38-F3B2-4BB4-9368-CB1ACC376557}" dt="2022-10-02T09:20:54.733" v="277" actId="1036"/>
          <ac:spMkLst>
            <pc:docMk/>
            <pc:sldMk cId="1576588813" sldId="256"/>
            <ac:spMk id="4" creationId="{607480D6-645F-EA77-4ECD-28E94284A723}"/>
          </ac:spMkLst>
        </pc:spChg>
        <pc:spChg chg="add del mod">
          <ac:chgData name="Anne" userId="db1f9aa1-6512-4f61-95b6-e83af3ce8bf3" providerId="ADAL" clId="{73F4DF38-F3B2-4BB4-9368-CB1ACC376557}" dt="2022-10-02T09:20:48.649" v="263" actId="478"/>
          <ac:spMkLst>
            <pc:docMk/>
            <pc:sldMk cId="1576588813" sldId="256"/>
            <ac:spMk id="6" creationId="{21EC9FBB-5B6C-8934-FC72-97E8AEA49B64}"/>
          </ac:spMkLst>
        </pc:spChg>
        <pc:picChg chg="add mod">
          <ac:chgData name="Anne" userId="db1f9aa1-6512-4f61-95b6-e83af3ce8bf3" providerId="ADAL" clId="{73F4DF38-F3B2-4BB4-9368-CB1ACC376557}" dt="2022-10-04T14:56:29.164" v="1846" actId="1076"/>
          <ac:picMkLst>
            <pc:docMk/>
            <pc:sldMk cId="1576588813" sldId="256"/>
            <ac:picMk id="3" creationId="{193C1747-8A94-775C-F5D7-D83F9E52E1BC}"/>
          </ac:picMkLst>
        </pc:picChg>
        <pc:picChg chg="add mod">
          <ac:chgData name="Anne" userId="db1f9aa1-6512-4f61-95b6-e83af3ce8bf3" providerId="ADAL" clId="{73F4DF38-F3B2-4BB4-9368-CB1ACC376557}" dt="2022-10-04T14:58:11.049" v="1853" actId="208"/>
          <ac:picMkLst>
            <pc:docMk/>
            <pc:sldMk cId="1576588813" sldId="256"/>
            <ac:picMk id="6" creationId="{44AF2AAA-460D-0FBF-4ED1-75A7456DF3C0}"/>
          </ac:picMkLst>
        </pc:picChg>
      </pc:sldChg>
      <pc:sldChg chg="addSp delSp modSp mod">
        <pc:chgData name="Anne" userId="db1f9aa1-6512-4f61-95b6-e83af3ce8bf3" providerId="ADAL" clId="{73F4DF38-F3B2-4BB4-9368-CB1ACC376557}" dt="2022-10-04T14:48:53.433" v="1818" actId="207"/>
        <pc:sldMkLst>
          <pc:docMk/>
          <pc:sldMk cId="4088067566" sldId="259"/>
        </pc:sldMkLst>
        <pc:spChg chg="mod">
          <ac:chgData name="Anne" userId="db1f9aa1-6512-4f61-95b6-e83af3ce8bf3" providerId="ADAL" clId="{73F4DF38-F3B2-4BB4-9368-CB1ACC376557}" dt="2022-10-02T09:31:03.449" v="418" actId="207"/>
          <ac:spMkLst>
            <pc:docMk/>
            <pc:sldMk cId="4088067566" sldId="259"/>
            <ac:spMk id="2" creationId="{00000000-0000-0000-0000-000000000000}"/>
          </ac:spMkLst>
        </pc:spChg>
        <pc:spChg chg="add mod">
          <ac:chgData name="Anne" userId="db1f9aa1-6512-4f61-95b6-e83af3ce8bf3" providerId="ADAL" clId="{73F4DF38-F3B2-4BB4-9368-CB1ACC376557}" dt="2022-10-02T13:03:01.727" v="464"/>
          <ac:spMkLst>
            <pc:docMk/>
            <pc:sldMk cId="4088067566" sldId="259"/>
            <ac:spMk id="3" creationId="{76C72E44-A8AE-EEE9-9837-09AF631FE8A2}"/>
          </ac:spMkLst>
        </pc:spChg>
        <pc:spChg chg="add mod">
          <ac:chgData name="Anne" userId="db1f9aa1-6512-4f61-95b6-e83af3ce8bf3" providerId="ADAL" clId="{73F4DF38-F3B2-4BB4-9368-CB1ACC376557}" dt="2022-10-04T14:44:27.504" v="1767" actId="207"/>
          <ac:spMkLst>
            <pc:docMk/>
            <pc:sldMk cId="4088067566" sldId="259"/>
            <ac:spMk id="7" creationId="{7151DF5F-744F-C648-D41C-3B4BD79C6669}"/>
          </ac:spMkLst>
        </pc:spChg>
        <pc:spChg chg="mod">
          <ac:chgData name="Anne" userId="db1f9aa1-6512-4f61-95b6-e83af3ce8bf3" providerId="ADAL" clId="{73F4DF38-F3B2-4BB4-9368-CB1ACC376557}" dt="2022-10-04T14:48:50.855" v="1817" actId="207"/>
          <ac:spMkLst>
            <pc:docMk/>
            <pc:sldMk cId="4088067566" sldId="259"/>
            <ac:spMk id="8" creationId="{CB7654AA-F971-4EB5-B08C-5893CBCE4EBE}"/>
          </ac:spMkLst>
        </pc:spChg>
        <pc:spChg chg="mod">
          <ac:chgData name="Anne" userId="db1f9aa1-6512-4f61-95b6-e83af3ce8bf3" providerId="ADAL" clId="{73F4DF38-F3B2-4BB4-9368-CB1ACC376557}" dt="2022-10-02T13:02:29.705" v="460" actId="20577"/>
          <ac:spMkLst>
            <pc:docMk/>
            <pc:sldMk cId="4088067566" sldId="259"/>
            <ac:spMk id="9" creationId="{20FFB326-696E-491A-B7D9-D633B791628B}"/>
          </ac:spMkLst>
        </pc:spChg>
        <pc:spChg chg="mod">
          <ac:chgData name="Anne" userId="db1f9aa1-6512-4f61-95b6-e83af3ce8bf3" providerId="ADAL" clId="{73F4DF38-F3B2-4BB4-9368-CB1ACC376557}" dt="2022-10-04T14:42:01.187" v="1760" actId="20577"/>
          <ac:spMkLst>
            <pc:docMk/>
            <pc:sldMk cId="4088067566" sldId="259"/>
            <ac:spMk id="11" creationId="{6575A975-74E7-4C52-A4A9-63327DE194B0}"/>
          </ac:spMkLst>
        </pc:spChg>
        <pc:spChg chg="mod">
          <ac:chgData name="Anne" userId="db1f9aa1-6512-4f61-95b6-e83af3ce8bf3" providerId="ADAL" clId="{73F4DF38-F3B2-4BB4-9368-CB1ACC376557}" dt="2022-10-04T14:48:53.433" v="1818" actId="207"/>
          <ac:spMkLst>
            <pc:docMk/>
            <pc:sldMk cId="4088067566" sldId="259"/>
            <ac:spMk id="16" creationId="{1768B22E-D7E2-44ED-9302-9D55155152C6}"/>
          </ac:spMkLst>
        </pc:spChg>
        <pc:spChg chg="add mod">
          <ac:chgData name="Anne" userId="db1f9aa1-6512-4f61-95b6-e83af3ce8bf3" providerId="ADAL" clId="{73F4DF38-F3B2-4BB4-9368-CB1ACC376557}" dt="2022-10-04T14:46:46.726" v="1794" actId="1035"/>
          <ac:spMkLst>
            <pc:docMk/>
            <pc:sldMk cId="4088067566" sldId="259"/>
            <ac:spMk id="18" creationId="{CDD0687B-E147-571B-DCB0-F1CB1680E317}"/>
          </ac:spMkLst>
        </pc:spChg>
        <pc:spChg chg="del">
          <ac:chgData name="Anne" userId="db1f9aa1-6512-4f61-95b6-e83af3ce8bf3" providerId="ADAL" clId="{73F4DF38-F3B2-4BB4-9368-CB1ACC376557}" dt="2022-10-02T13:03:00.718" v="463" actId="478"/>
          <ac:spMkLst>
            <pc:docMk/>
            <pc:sldMk cId="4088067566" sldId="259"/>
            <ac:spMk id="21" creationId="{0FA5C7C8-792E-4B73-9070-2869E46BF4BF}"/>
          </ac:spMkLst>
        </pc:spChg>
        <pc:picChg chg="add mod">
          <ac:chgData name="Anne" userId="db1f9aa1-6512-4f61-95b6-e83af3ce8bf3" providerId="ADAL" clId="{73F4DF38-F3B2-4BB4-9368-CB1ACC376557}" dt="2022-10-04T14:46:42.147" v="1786" actId="554"/>
          <ac:picMkLst>
            <pc:docMk/>
            <pc:sldMk cId="4088067566" sldId="259"/>
            <ac:picMk id="5" creationId="{B598D78E-A56F-CE42-91B5-4040ED056F27}"/>
          </ac:picMkLst>
        </pc:picChg>
        <pc:picChg chg="add mod">
          <ac:chgData name="Anne" userId="db1f9aa1-6512-4f61-95b6-e83af3ce8bf3" providerId="ADAL" clId="{73F4DF38-F3B2-4BB4-9368-CB1ACC376557}" dt="2022-10-04T14:46:42.147" v="1786" actId="554"/>
          <ac:picMkLst>
            <pc:docMk/>
            <pc:sldMk cId="4088067566" sldId="259"/>
            <ac:picMk id="17" creationId="{22E0CF13-EF62-FFDE-B3C0-7132AFCFBC25}"/>
          </ac:picMkLst>
        </pc:picChg>
      </pc:sldChg>
      <pc:sldChg chg="addSp delSp modSp mod">
        <pc:chgData name="Anne" userId="db1f9aa1-6512-4f61-95b6-e83af3ce8bf3" providerId="ADAL" clId="{73F4DF38-F3B2-4BB4-9368-CB1ACC376557}" dt="2022-10-04T14:52:57.789" v="1841" actId="14100"/>
        <pc:sldMkLst>
          <pc:docMk/>
          <pc:sldMk cId="3011598604" sldId="269"/>
        </pc:sldMkLst>
        <pc:spChg chg="mod">
          <ac:chgData name="Anne" userId="db1f9aa1-6512-4f61-95b6-e83af3ce8bf3" providerId="ADAL" clId="{73F4DF38-F3B2-4BB4-9368-CB1ACC376557}" dt="2022-10-02T19:39:13.657" v="1224" actId="1038"/>
          <ac:spMkLst>
            <pc:docMk/>
            <pc:sldMk cId="3011598604" sldId="269"/>
            <ac:spMk id="2" creationId="{00000000-0000-0000-0000-000000000000}"/>
          </ac:spMkLst>
        </pc:spChg>
        <pc:spChg chg="mod">
          <ac:chgData name="Anne" userId="db1f9aa1-6512-4f61-95b6-e83af3ce8bf3" providerId="ADAL" clId="{73F4DF38-F3B2-4BB4-9368-CB1ACC376557}" dt="2022-10-02T19:39:05.053" v="1217" actId="27636"/>
          <ac:spMkLst>
            <pc:docMk/>
            <pc:sldMk cId="3011598604" sldId="269"/>
            <ac:spMk id="3" creationId="{00000000-0000-0000-0000-000000000000}"/>
          </ac:spMkLst>
        </pc:spChg>
        <pc:spChg chg="add del mod">
          <ac:chgData name="Anne" userId="db1f9aa1-6512-4f61-95b6-e83af3ce8bf3" providerId="ADAL" clId="{73F4DF38-F3B2-4BB4-9368-CB1ACC376557}" dt="2022-10-04T14:52:07.753" v="1826" actId="478"/>
          <ac:spMkLst>
            <pc:docMk/>
            <pc:sldMk cId="3011598604" sldId="269"/>
            <ac:spMk id="4" creationId="{748ED855-11D7-F811-48AE-FA642A9A6135}"/>
          </ac:spMkLst>
        </pc:spChg>
        <pc:spChg chg="add mod">
          <ac:chgData name="Anne" userId="db1f9aa1-6512-4f61-95b6-e83af3ce8bf3" providerId="ADAL" clId="{73F4DF38-F3B2-4BB4-9368-CB1ACC376557}" dt="2022-10-04T14:52:24.994" v="1830" actId="207"/>
          <ac:spMkLst>
            <pc:docMk/>
            <pc:sldMk cId="3011598604" sldId="269"/>
            <ac:spMk id="6" creationId="{131AC7BE-1AC1-50E0-10F6-B6708C1F273E}"/>
          </ac:spMkLst>
        </pc:spChg>
        <pc:spChg chg="add mod">
          <ac:chgData name="Anne" userId="db1f9aa1-6512-4f61-95b6-e83af3ce8bf3" providerId="ADAL" clId="{73F4DF38-F3B2-4BB4-9368-CB1ACC376557}" dt="2022-10-04T14:52:57.789" v="1841" actId="14100"/>
          <ac:spMkLst>
            <pc:docMk/>
            <pc:sldMk cId="3011598604" sldId="269"/>
            <ac:spMk id="7" creationId="{AE2AA9D6-49AA-FF7D-B032-28157C2BBD5A}"/>
          </ac:spMkLst>
        </pc:spChg>
      </pc:sldChg>
      <pc:sldChg chg="modSp mod">
        <pc:chgData name="Anne" userId="db1f9aa1-6512-4f61-95b6-e83af3ce8bf3" providerId="ADAL" clId="{73F4DF38-F3B2-4BB4-9368-CB1ACC376557}" dt="2022-10-04T14:40:36.396" v="1751" actId="20577"/>
        <pc:sldMkLst>
          <pc:docMk/>
          <pc:sldMk cId="916936639" sldId="270"/>
        </pc:sldMkLst>
        <pc:spChg chg="mod">
          <ac:chgData name="Anne" userId="db1f9aa1-6512-4f61-95b6-e83af3ce8bf3" providerId="ADAL" clId="{73F4DF38-F3B2-4BB4-9368-CB1ACC376557}" dt="2022-10-02T09:29:07.133" v="358" actId="207"/>
          <ac:spMkLst>
            <pc:docMk/>
            <pc:sldMk cId="916936639" sldId="270"/>
            <ac:spMk id="2" creationId="{00000000-0000-0000-0000-000000000000}"/>
          </ac:spMkLst>
        </pc:spChg>
        <pc:spChg chg="mod">
          <ac:chgData name="Anne" userId="db1f9aa1-6512-4f61-95b6-e83af3ce8bf3" providerId="ADAL" clId="{73F4DF38-F3B2-4BB4-9368-CB1ACC376557}" dt="2022-10-02T09:24:41.564" v="290" actId="207"/>
          <ac:spMkLst>
            <pc:docMk/>
            <pc:sldMk cId="916936639" sldId="270"/>
            <ac:spMk id="8" creationId="{CB7654AA-F971-4EB5-B08C-5893CBCE4EBE}"/>
          </ac:spMkLst>
        </pc:spChg>
        <pc:spChg chg="mod">
          <ac:chgData name="Anne" userId="db1f9aa1-6512-4f61-95b6-e83af3ce8bf3" providerId="ADAL" clId="{73F4DF38-F3B2-4BB4-9368-CB1ACC376557}" dt="2022-10-02T09:25:14.628" v="293" actId="403"/>
          <ac:spMkLst>
            <pc:docMk/>
            <pc:sldMk cId="916936639" sldId="270"/>
            <ac:spMk id="9" creationId="{20FFB326-696E-491A-B7D9-D633B791628B}"/>
          </ac:spMkLst>
        </pc:spChg>
        <pc:spChg chg="mod">
          <ac:chgData name="Anne" userId="db1f9aa1-6512-4f61-95b6-e83af3ce8bf3" providerId="ADAL" clId="{73F4DF38-F3B2-4BB4-9368-CB1ACC376557}" dt="2022-10-02T09:24:45.716" v="291" actId="207"/>
          <ac:spMkLst>
            <pc:docMk/>
            <pc:sldMk cId="916936639" sldId="270"/>
            <ac:spMk id="10" creationId="{F0139B80-951C-477B-A593-55EE8C83599B}"/>
          </ac:spMkLst>
        </pc:spChg>
        <pc:spChg chg="mod">
          <ac:chgData name="Anne" userId="db1f9aa1-6512-4f61-95b6-e83af3ce8bf3" providerId="ADAL" clId="{73F4DF38-F3B2-4BB4-9368-CB1ACC376557}" dt="2022-10-04T14:40:36.396" v="1751" actId="20577"/>
          <ac:spMkLst>
            <pc:docMk/>
            <pc:sldMk cId="916936639" sldId="270"/>
            <ac:spMk id="11" creationId="{6575A975-74E7-4C52-A4A9-63327DE194B0}"/>
          </ac:spMkLst>
        </pc:spChg>
        <pc:picChg chg="mod">
          <ac:chgData name="Anne" userId="db1f9aa1-6512-4f61-95b6-e83af3ce8bf3" providerId="ADAL" clId="{73F4DF38-F3B2-4BB4-9368-CB1ACC376557}" dt="2022-10-02T09:26:30.098" v="341"/>
          <ac:picMkLst>
            <pc:docMk/>
            <pc:sldMk cId="916936639" sldId="270"/>
            <ac:picMk id="16" creationId="{956EF3F4-9717-4A23-B2B9-4E72E29998A9}"/>
          </ac:picMkLst>
        </pc:picChg>
      </pc:sldChg>
      <pc:sldChg chg="addSp delSp modSp mod">
        <pc:chgData name="Anne" userId="db1f9aa1-6512-4f61-95b6-e83af3ce8bf3" providerId="ADAL" clId="{73F4DF38-F3B2-4BB4-9368-CB1ACC376557}" dt="2022-10-02T09:29:43.423" v="362" actId="207"/>
        <pc:sldMkLst>
          <pc:docMk/>
          <pc:sldMk cId="851692740" sldId="272"/>
        </pc:sldMkLst>
        <pc:spChg chg="add del mod">
          <ac:chgData name="Anne" userId="db1f9aa1-6512-4f61-95b6-e83af3ce8bf3" providerId="ADAL" clId="{73F4DF38-F3B2-4BB4-9368-CB1ACC376557}" dt="2022-10-02T09:29:34.505" v="361" actId="478"/>
          <ac:spMkLst>
            <pc:docMk/>
            <pc:sldMk cId="851692740" sldId="272"/>
            <ac:spMk id="3" creationId="{061AC846-651A-08FA-A183-84DC3BC350D4}"/>
          </ac:spMkLst>
        </pc:spChg>
        <pc:spChg chg="add mod">
          <ac:chgData name="Anne" userId="db1f9aa1-6512-4f61-95b6-e83af3ce8bf3" providerId="ADAL" clId="{73F4DF38-F3B2-4BB4-9368-CB1ACC376557}" dt="2022-10-02T09:29:28.505" v="360"/>
          <ac:spMkLst>
            <pc:docMk/>
            <pc:sldMk cId="851692740" sldId="272"/>
            <ac:spMk id="4" creationId="{097DDCC9-9E35-A364-8FA6-0044B4CF9F7F}"/>
          </ac:spMkLst>
        </pc:spChg>
        <pc:spChg chg="mod">
          <ac:chgData name="Anne" userId="db1f9aa1-6512-4f61-95b6-e83af3ce8bf3" providerId="ADAL" clId="{73F4DF38-F3B2-4BB4-9368-CB1ACC376557}" dt="2022-10-02T09:29:43.423" v="362" actId="207"/>
          <ac:spMkLst>
            <pc:docMk/>
            <pc:sldMk cId="851692740" sldId="272"/>
            <ac:spMk id="8" creationId="{CB7654AA-F971-4EB5-B08C-5893CBCE4EBE}"/>
          </ac:spMkLst>
        </pc:spChg>
        <pc:spChg chg="mod">
          <ac:chgData name="Anne" userId="db1f9aa1-6512-4f61-95b6-e83af3ce8bf3" providerId="ADAL" clId="{73F4DF38-F3B2-4BB4-9368-CB1ACC376557}" dt="2022-10-02T09:28:10.614" v="349" actId="404"/>
          <ac:spMkLst>
            <pc:docMk/>
            <pc:sldMk cId="851692740" sldId="272"/>
            <ac:spMk id="9" creationId="{20FFB326-696E-491A-B7D9-D633B791628B}"/>
          </ac:spMkLst>
        </pc:spChg>
        <pc:spChg chg="mod">
          <ac:chgData name="Anne" userId="db1f9aa1-6512-4f61-95b6-e83af3ce8bf3" providerId="ADAL" clId="{73F4DF38-F3B2-4BB4-9368-CB1ACC376557}" dt="2022-10-02T09:29:43.423" v="362" actId="207"/>
          <ac:spMkLst>
            <pc:docMk/>
            <pc:sldMk cId="851692740" sldId="272"/>
            <ac:spMk id="10" creationId="{F0139B80-951C-477B-A593-55EE8C83599B}"/>
          </ac:spMkLst>
        </pc:spChg>
        <pc:spChg chg="mod">
          <ac:chgData name="Anne" userId="db1f9aa1-6512-4f61-95b6-e83af3ce8bf3" providerId="ADAL" clId="{73F4DF38-F3B2-4BB4-9368-CB1ACC376557}" dt="2022-10-02T09:28:25.173" v="355" actId="20577"/>
          <ac:spMkLst>
            <pc:docMk/>
            <pc:sldMk cId="851692740" sldId="272"/>
            <ac:spMk id="11" creationId="{6575A975-74E7-4C52-A4A9-63327DE194B0}"/>
          </ac:spMkLst>
        </pc:spChg>
        <pc:spChg chg="del">
          <ac:chgData name="Anne" userId="db1f9aa1-6512-4f61-95b6-e83af3ce8bf3" providerId="ADAL" clId="{73F4DF38-F3B2-4BB4-9368-CB1ACC376557}" dt="2022-10-02T09:29:28.158" v="359" actId="478"/>
          <ac:spMkLst>
            <pc:docMk/>
            <pc:sldMk cId="851692740" sldId="272"/>
            <ac:spMk id="16" creationId="{72CEADD9-14D2-4E39-8C4A-98636700A991}"/>
          </ac:spMkLst>
        </pc:spChg>
      </pc:sldChg>
      <pc:sldChg chg="addSp delSp modSp mod">
        <pc:chgData name="Anne" userId="db1f9aa1-6512-4f61-95b6-e83af3ce8bf3" providerId="ADAL" clId="{73F4DF38-F3B2-4BB4-9368-CB1ACC376557}" dt="2022-10-04T14:48:44.688" v="1816" actId="207"/>
        <pc:sldMkLst>
          <pc:docMk/>
          <pc:sldMk cId="104987441" sldId="273"/>
        </pc:sldMkLst>
        <pc:spChg chg="add mod">
          <ac:chgData name="Anne" userId="db1f9aa1-6512-4f61-95b6-e83af3ce8bf3" providerId="ADAL" clId="{73F4DF38-F3B2-4BB4-9368-CB1ACC376557}" dt="2022-10-02T13:03:07.902" v="466"/>
          <ac:spMkLst>
            <pc:docMk/>
            <pc:sldMk cId="104987441" sldId="273"/>
            <ac:spMk id="2" creationId="{2069F99F-1697-A6B6-CEE2-2FC681140FF6}"/>
          </ac:spMkLst>
        </pc:spChg>
        <pc:spChg chg="mod">
          <ac:chgData name="Anne" userId="db1f9aa1-6512-4f61-95b6-e83af3ce8bf3" providerId="ADAL" clId="{73F4DF38-F3B2-4BB4-9368-CB1ACC376557}" dt="2022-10-04T14:48:40.791" v="1815" actId="207"/>
          <ac:spMkLst>
            <pc:docMk/>
            <pc:sldMk cId="104987441" sldId="273"/>
            <ac:spMk id="8" creationId="{CB7654AA-F971-4EB5-B08C-5893CBCE4EBE}"/>
          </ac:spMkLst>
        </pc:spChg>
        <pc:spChg chg="mod">
          <ac:chgData name="Anne" userId="db1f9aa1-6512-4f61-95b6-e83af3ce8bf3" providerId="ADAL" clId="{73F4DF38-F3B2-4BB4-9368-CB1ACC376557}" dt="2022-10-04T14:48:44.688" v="1816" actId="207"/>
          <ac:spMkLst>
            <pc:docMk/>
            <pc:sldMk cId="104987441" sldId="273"/>
            <ac:spMk id="10" creationId="{F0139B80-951C-477B-A593-55EE8C83599B}"/>
          </ac:spMkLst>
        </pc:spChg>
        <pc:spChg chg="mod">
          <ac:chgData name="Anne" userId="db1f9aa1-6512-4f61-95b6-e83af3ce8bf3" providerId="ADAL" clId="{73F4DF38-F3B2-4BB4-9368-CB1ACC376557}" dt="2022-10-02T13:04:03.762" v="473" actId="207"/>
          <ac:spMkLst>
            <pc:docMk/>
            <pc:sldMk cId="104987441" sldId="273"/>
            <ac:spMk id="11" creationId="{6575A975-74E7-4C52-A4A9-63327DE194B0}"/>
          </ac:spMkLst>
        </pc:spChg>
        <pc:spChg chg="mod">
          <ac:chgData name="Anne" userId="db1f9aa1-6512-4f61-95b6-e83af3ce8bf3" providerId="ADAL" clId="{73F4DF38-F3B2-4BB4-9368-CB1ACC376557}" dt="2022-10-02T13:07:00.438" v="524" actId="207"/>
          <ac:spMkLst>
            <pc:docMk/>
            <pc:sldMk cId="104987441" sldId="273"/>
            <ac:spMk id="16" creationId="{FE07795C-0922-4A85-9BAF-13094E11C7CE}"/>
          </ac:spMkLst>
        </pc:spChg>
        <pc:spChg chg="del">
          <ac:chgData name="Anne" userId="db1f9aa1-6512-4f61-95b6-e83af3ce8bf3" providerId="ADAL" clId="{73F4DF38-F3B2-4BB4-9368-CB1ACC376557}" dt="2022-10-02T13:03:06.256" v="465" actId="478"/>
          <ac:spMkLst>
            <pc:docMk/>
            <pc:sldMk cId="104987441" sldId="273"/>
            <ac:spMk id="17" creationId="{95650F59-44B2-4D25-8AD2-66CF06353A85}"/>
          </ac:spMkLst>
        </pc:spChg>
      </pc:sldChg>
      <pc:sldChg chg="addSp delSp modSp mod">
        <pc:chgData name="Anne" userId="db1f9aa1-6512-4f61-95b6-e83af3ce8bf3" providerId="ADAL" clId="{73F4DF38-F3B2-4BB4-9368-CB1ACC376557}" dt="2022-10-04T14:48:34.903" v="1814" actId="207"/>
        <pc:sldMkLst>
          <pc:docMk/>
          <pc:sldMk cId="2124045259" sldId="274"/>
        </pc:sldMkLst>
        <pc:spChg chg="add mod">
          <ac:chgData name="Anne" userId="db1f9aa1-6512-4f61-95b6-e83af3ce8bf3" providerId="ADAL" clId="{73F4DF38-F3B2-4BB4-9368-CB1ACC376557}" dt="2022-10-02T13:03:13.605" v="468"/>
          <ac:spMkLst>
            <pc:docMk/>
            <pc:sldMk cId="2124045259" sldId="274"/>
            <ac:spMk id="2" creationId="{81722004-3C62-3866-9823-191BBFD1CAE9}"/>
          </ac:spMkLst>
        </pc:spChg>
        <pc:spChg chg="mod">
          <ac:chgData name="Anne" userId="db1f9aa1-6512-4f61-95b6-e83af3ce8bf3" providerId="ADAL" clId="{73F4DF38-F3B2-4BB4-9368-CB1ACC376557}" dt="2022-10-04T14:48:31.667" v="1813" actId="207"/>
          <ac:spMkLst>
            <pc:docMk/>
            <pc:sldMk cId="2124045259" sldId="274"/>
            <ac:spMk id="8" creationId="{CB7654AA-F971-4EB5-B08C-5893CBCE4EBE}"/>
          </ac:spMkLst>
        </pc:spChg>
        <pc:spChg chg="mod">
          <ac:chgData name="Anne" userId="db1f9aa1-6512-4f61-95b6-e83af3ce8bf3" providerId="ADAL" clId="{73F4DF38-F3B2-4BB4-9368-CB1ACC376557}" dt="2022-10-02T13:05:50.543" v="518" actId="20577"/>
          <ac:spMkLst>
            <pc:docMk/>
            <pc:sldMk cId="2124045259" sldId="274"/>
            <ac:spMk id="9" creationId="{20FFB326-696E-491A-B7D9-D633B791628B}"/>
          </ac:spMkLst>
        </pc:spChg>
        <pc:spChg chg="mod">
          <ac:chgData name="Anne" userId="db1f9aa1-6512-4f61-95b6-e83af3ce8bf3" providerId="ADAL" clId="{73F4DF38-F3B2-4BB4-9368-CB1ACC376557}" dt="2022-10-04T14:48:00.543" v="1812" actId="404"/>
          <ac:spMkLst>
            <pc:docMk/>
            <pc:sldMk cId="2124045259" sldId="274"/>
            <ac:spMk id="11" creationId="{6575A975-74E7-4C52-A4A9-63327DE194B0}"/>
          </ac:spMkLst>
        </pc:spChg>
        <pc:spChg chg="mod">
          <ac:chgData name="Anne" userId="db1f9aa1-6512-4f61-95b6-e83af3ce8bf3" providerId="ADAL" clId="{73F4DF38-F3B2-4BB4-9368-CB1ACC376557}" dt="2022-10-02T13:04:24.338" v="475" actId="20577"/>
          <ac:spMkLst>
            <pc:docMk/>
            <pc:sldMk cId="2124045259" sldId="274"/>
            <ac:spMk id="12" creationId="{A8C9E783-150F-4692-9615-52275A630C23}"/>
          </ac:spMkLst>
        </pc:spChg>
        <pc:spChg chg="mod">
          <ac:chgData name="Anne" userId="db1f9aa1-6512-4f61-95b6-e83af3ce8bf3" providerId="ADAL" clId="{73F4DF38-F3B2-4BB4-9368-CB1ACC376557}" dt="2022-10-02T13:07:13.531" v="526" actId="207"/>
          <ac:spMkLst>
            <pc:docMk/>
            <pc:sldMk cId="2124045259" sldId="274"/>
            <ac:spMk id="16" creationId="{FE07795C-0922-4A85-9BAF-13094E11C7CE}"/>
          </ac:spMkLst>
        </pc:spChg>
        <pc:spChg chg="del">
          <ac:chgData name="Anne" userId="db1f9aa1-6512-4f61-95b6-e83af3ce8bf3" providerId="ADAL" clId="{73F4DF38-F3B2-4BB4-9368-CB1ACC376557}" dt="2022-10-02T13:03:12.683" v="467" actId="478"/>
          <ac:spMkLst>
            <pc:docMk/>
            <pc:sldMk cId="2124045259" sldId="274"/>
            <ac:spMk id="17" creationId="{86280A0F-EAAD-4210-B130-8139CBA0A185}"/>
          </ac:spMkLst>
        </pc:spChg>
        <pc:spChg chg="mod">
          <ac:chgData name="Anne" userId="db1f9aa1-6512-4f61-95b6-e83af3ce8bf3" providerId="ADAL" clId="{73F4DF38-F3B2-4BB4-9368-CB1ACC376557}" dt="2022-10-04T14:48:34.903" v="1814" actId="207"/>
          <ac:spMkLst>
            <pc:docMk/>
            <pc:sldMk cId="2124045259" sldId="274"/>
            <ac:spMk id="18" creationId="{B9E517EE-EF1D-4A41-B0A4-C43EECE4B1AA}"/>
          </ac:spMkLst>
        </pc:spChg>
      </pc:sldChg>
      <pc:sldChg chg="addSp delSp modSp mod">
        <pc:chgData name="Anne" userId="db1f9aa1-6512-4f61-95b6-e83af3ce8bf3" providerId="ADAL" clId="{73F4DF38-F3B2-4BB4-9368-CB1ACC376557}" dt="2022-10-04T14:37:36.190" v="1645"/>
        <pc:sldMkLst>
          <pc:docMk/>
          <pc:sldMk cId="1891100595" sldId="276"/>
        </pc:sldMkLst>
        <pc:spChg chg="mod">
          <ac:chgData name="Anne" userId="db1f9aa1-6512-4f61-95b6-e83af3ce8bf3" providerId="ADAL" clId="{73F4DF38-F3B2-4BB4-9368-CB1ACC376557}" dt="2022-10-02T09:20:41.374" v="261" actId="20577"/>
          <ac:spMkLst>
            <pc:docMk/>
            <pc:sldMk cId="1891100595" sldId="276"/>
            <ac:spMk id="2" creationId="{161BDCDF-69E7-4D79-8A4D-D2E025DFE5F2}"/>
          </ac:spMkLst>
        </pc:spChg>
        <pc:spChg chg="del mod">
          <ac:chgData name="Anne" userId="db1f9aa1-6512-4f61-95b6-e83af3ce8bf3" providerId="ADAL" clId="{73F4DF38-F3B2-4BB4-9368-CB1ACC376557}" dt="2022-10-02T09:20:14.580" v="223" actId="478"/>
          <ac:spMkLst>
            <pc:docMk/>
            <pc:sldMk cId="1891100595" sldId="276"/>
            <ac:spMk id="3" creationId="{B161FC81-B699-454B-81D9-8652471CBC6F}"/>
          </ac:spMkLst>
        </pc:spChg>
        <pc:spChg chg="add del mod">
          <ac:chgData name="Anne" userId="db1f9aa1-6512-4f61-95b6-e83af3ce8bf3" providerId="ADAL" clId="{73F4DF38-F3B2-4BB4-9368-CB1ACC376557}" dt="2022-10-02T09:20:21.985" v="224" actId="478"/>
          <ac:spMkLst>
            <pc:docMk/>
            <pc:sldMk cId="1891100595" sldId="276"/>
            <ac:spMk id="6" creationId="{CEEBA0CA-79B3-D9D9-9355-8588F8B6B06A}"/>
          </ac:spMkLst>
        </pc:spChg>
        <pc:graphicFrameChg chg="add mod modGraphic">
          <ac:chgData name="Anne" userId="db1f9aa1-6512-4f61-95b6-e83af3ce8bf3" providerId="ADAL" clId="{73F4DF38-F3B2-4BB4-9368-CB1ACC376557}" dt="2022-10-04T14:37:36.190" v="1645"/>
          <ac:graphicFrameMkLst>
            <pc:docMk/>
            <pc:sldMk cId="1891100595" sldId="276"/>
            <ac:graphicFrameMk id="4" creationId="{F7B49314-2127-1AA3-2246-291ABDBC85D0}"/>
          </ac:graphicFrameMkLst>
        </pc:graphicFrameChg>
      </pc:sldChg>
      <pc:sldChg chg="addSp delSp modSp mod">
        <pc:chgData name="Anne" userId="db1f9aa1-6512-4f61-95b6-e83af3ce8bf3" providerId="ADAL" clId="{73F4DF38-F3B2-4BB4-9368-CB1ACC376557}" dt="2022-10-02T19:39:41.710" v="1231" actId="1076"/>
        <pc:sldMkLst>
          <pc:docMk/>
          <pc:sldMk cId="2416965611" sldId="277"/>
        </pc:sldMkLst>
        <pc:spChg chg="mod">
          <ac:chgData name="Anne" userId="db1f9aa1-6512-4f61-95b6-e83af3ce8bf3" providerId="ADAL" clId="{73F4DF38-F3B2-4BB4-9368-CB1ACC376557}" dt="2022-10-02T19:38:21.799" v="1205" actId="1036"/>
          <ac:spMkLst>
            <pc:docMk/>
            <pc:sldMk cId="2416965611" sldId="277"/>
            <ac:spMk id="2" creationId="{00000000-0000-0000-0000-000000000000}"/>
          </ac:spMkLst>
        </pc:spChg>
        <pc:spChg chg="mod">
          <ac:chgData name="Anne" userId="db1f9aa1-6512-4f61-95b6-e83af3ce8bf3" providerId="ADAL" clId="{73F4DF38-F3B2-4BB4-9368-CB1ACC376557}" dt="2022-10-02T19:38:21.799" v="1205" actId="1036"/>
          <ac:spMkLst>
            <pc:docMk/>
            <pc:sldMk cId="2416965611" sldId="277"/>
            <ac:spMk id="3" creationId="{00000000-0000-0000-0000-000000000000}"/>
          </ac:spMkLst>
        </pc:spChg>
        <pc:spChg chg="add del mod">
          <ac:chgData name="Anne" userId="db1f9aa1-6512-4f61-95b6-e83af3ce8bf3" providerId="ADAL" clId="{73F4DF38-F3B2-4BB4-9368-CB1ACC376557}" dt="2022-10-02T19:34:20.340" v="1034" actId="478"/>
          <ac:spMkLst>
            <pc:docMk/>
            <pc:sldMk cId="2416965611" sldId="277"/>
            <ac:spMk id="4" creationId="{7F6FE820-8BF6-1AFF-4E6E-FE1389F67D0C}"/>
          </ac:spMkLst>
        </pc:spChg>
        <pc:spChg chg="mod">
          <ac:chgData name="Anne" userId="db1f9aa1-6512-4f61-95b6-e83af3ce8bf3" providerId="ADAL" clId="{73F4DF38-F3B2-4BB4-9368-CB1ACC376557}" dt="2022-10-02T19:38:30.458" v="1213" actId="403"/>
          <ac:spMkLst>
            <pc:docMk/>
            <pc:sldMk cId="2416965611" sldId="277"/>
            <ac:spMk id="7" creationId="{CE1D85B3-5285-4402-BD7E-C2C7CF037B9A}"/>
          </ac:spMkLst>
        </pc:spChg>
        <pc:spChg chg="add del mod">
          <ac:chgData name="Anne" userId="db1f9aa1-6512-4f61-95b6-e83af3ce8bf3" providerId="ADAL" clId="{73F4DF38-F3B2-4BB4-9368-CB1ACC376557}" dt="2022-10-02T19:34:49.270" v="1036" actId="478"/>
          <ac:spMkLst>
            <pc:docMk/>
            <pc:sldMk cId="2416965611" sldId="277"/>
            <ac:spMk id="8" creationId="{5645C5E5-B3FC-7CDA-722E-544054B739C3}"/>
          </ac:spMkLst>
        </pc:spChg>
        <pc:picChg chg="del">
          <ac:chgData name="Anne" userId="db1f9aa1-6512-4f61-95b6-e83af3ce8bf3" providerId="ADAL" clId="{73F4DF38-F3B2-4BB4-9368-CB1ACC376557}" dt="2022-10-02T19:39:24.313" v="1225" actId="478"/>
          <ac:picMkLst>
            <pc:docMk/>
            <pc:sldMk cId="2416965611" sldId="277"/>
            <ac:picMk id="5" creationId="{00000000-0000-0000-0000-000000000000}"/>
          </ac:picMkLst>
        </pc:picChg>
        <pc:picChg chg="add mod">
          <ac:chgData name="Anne" userId="db1f9aa1-6512-4f61-95b6-e83af3ce8bf3" providerId="ADAL" clId="{73F4DF38-F3B2-4BB4-9368-CB1ACC376557}" dt="2022-10-02T19:39:41.710" v="1231" actId="1076"/>
          <ac:picMkLst>
            <pc:docMk/>
            <pc:sldMk cId="2416965611" sldId="277"/>
            <ac:picMk id="9" creationId="{1C45AAC0-4FAE-AC32-4CA5-E80CC38B56DF}"/>
          </ac:picMkLst>
        </pc:picChg>
      </pc:sldChg>
      <pc:sldChg chg="modSp mod">
        <pc:chgData name="Anne" userId="db1f9aa1-6512-4f61-95b6-e83af3ce8bf3" providerId="ADAL" clId="{73F4DF38-F3B2-4BB4-9368-CB1ACC376557}" dt="2022-10-02T09:28:38.699" v="356" actId="207"/>
        <pc:sldMkLst>
          <pc:docMk/>
          <pc:sldMk cId="3183196478" sldId="278"/>
        </pc:sldMkLst>
        <pc:spChg chg="mod">
          <ac:chgData name="Anne" userId="db1f9aa1-6512-4f61-95b6-e83af3ce8bf3" providerId="ADAL" clId="{73F4DF38-F3B2-4BB4-9368-CB1ACC376557}" dt="2022-10-02T09:28:38.699" v="356" actId="207"/>
          <ac:spMkLst>
            <pc:docMk/>
            <pc:sldMk cId="3183196478" sldId="278"/>
            <ac:spMk id="2" creationId="{4D32DB01-5CD2-4E48-9A44-5990D8D1A780}"/>
          </ac:spMkLst>
        </pc:spChg>
        <pc:picChg chg="mod">
          <ac:chgData name="Anne" userId="db1f9aa1-6512-4f61-95b6-e83af3ce8bf3" providerId="ADAL" clId="{73F4DF38-F3B2-4BB4-9368-CB1ACC376557}" dt="2022-10-02T09:24:01.347" v="287"/>
          <ac:picMkLst>
            <pc:docMk/>
            <pc:sldMk cId="3183196478" sldId="278"/>
            <ac:picMk id="4" creationId="{12A874EE-77E1-40D3-9493-17C24D013158}"/>
          </ac:picMkLst>
        </pc:picChg>
      </pc:sldChg>
      <pc:sldChg chg="modSp mod">
        <pc:chgData name="Anne" userId="db1f9aa1-6512-4f61-95b6-e83af3ce8bf3" providerId="ADAL" clId="{73F4DF38-F3B2-4BB4-9368-CB1ACC376557}" dt="2022-10-02T09:30:41.033" v="416" actId="27636"/>
        <pc:sldMkLst>
          <pc:docMk/>
          <pc:sldMk cId="3066575982" sldId="279"/>
        </pc:sldMkLst>
        <pc:spChg chg="mod">
          <ac:chgData name="Anne" userId="db1f9aa1-6512-4f61-95b6-e83af3ce8bf3" providerId="ADAL" clId="{73F4DF38-F3B2-4BB4-9368-CB1ACC376557}" dt="2022-10-02T09:30:03.202" v="365" actId="207"/>
          <ac:spMkLst>
            <pc:docMk/>
            <pc:sldMk cId="3066575982" sldId="279"/>
            <ac:spMk id="2" creationId="{00000000-0000-0000-0000-000000000000}"/>
          </ac:spMkLst>
        </pc:spChg>
        <pc:spChg chg="mod">
          <ac:chgData name="Anne" userId="db1f9aa1-6512-4f61-95b6-e83af3ce8bf3" providerId="ADAL" clId="{73F4DF38-F3B2-4BB4-9368-CB1ACC376557}" dt="2022-10-02T09:30:41.033" v="416" actId="27636"/>
          <ac:spMkLst>
            <pc:docMk/>
            <pc:sldMk cId="3066575982" sldId="279"/>
            <ac:spMk id="21" creationId="{0FA5C7C8-792E-4B73-9070-2869E46BF4BF}"/>
          </ac:spMkLst>
        </pc:spChg>
      </pc:sldChg>
      <pc:sldChg chg="addSp delSp modSp mod">
        <pc:chgData name="Anne" userId="db1f9aa1-6512-4f61-95b6-e83af3ce8bf3" providerId="ADAL" clId="{73F4DF38-F3B2-4BB4-9368-CB1ACC376557}" dt="2022-10-04T17:38:15.412" v="1859" actId="20577"/>
        <pc:sldMkLst>
          <pc:docMk/>
          <pc:sldMk cId="1302779279" sldId="280"/>
        </pc:sldMkLst>
        <pc:spChg chg="add mod">
          <ac:chgData name="Anne" userId="db1f9aa1-6512-4f61-95b6-e83af3ce8bf3" providerId="ADAL" clId="{73F4DF38-F3B2-4BB4-9368-CB1ACC376557}" dt="2022-10-02T13:03:21.080" v="470"/>
          <ac:spMkLst>
            <pc:docMk/>
            <pc:sldMk cId="1302779279" sldId="280"/>
            <ac:spMk id="2" creationId="{E194B716-6DDD-4699-3B66-BE9A02290CD1}"/>
          </ac:spMkLst>
        </pc:spChg>
        <pc:spChg chg="mod">
          <ac:chgData name="Anne" userId="db1f9aa1-6512-4f61-95b6-e83af3ce8bf3" providerId="ADAL" clId="{73F4DF38-F3B2-4BB4-9368-CB1ACC376557}" dt="2022-10-02T19:17:45.721" v="653" actId="20577"/>
          <ac:spMkLst>
            <pc:docMk/>
            <pc:sldMk cId="1302779279" sldId="280"/>
            <ac:spMk id="12" creationId="{017D379D-A12D-4771-A47F-D8F91BA9B1A8}"/>
          </ac:spMkLst>
        </pc:spChg>
        <pc:spChg chg="mod">
          <ac:chgData name="Anne" userId="db1f9aa1-6512-4f61-95b6-e83af3ce8bf3" providerId="ADAL" clId="{73F4DF38-F3B2-4BB4-9368-CB1ACC376557}" dt="2022-10-04T17:38:15.412" v="1859" actId="20577"/>
          <ac:spMkLst>
            <pc:docMk/>
            <pc:sldMk cId="1302779279" sldId="280"/>
            <ac:spMk id="18" creationId="{8AEB5B65-F666-4CB1-B29E-43629670486E}"/>
          </ac:spMkLst>
        </pc:spChg>
        <pc:spChg chg="del">
          <ac:chgData name="Anne" userId="db1f9aa1-6512-4f61-95b6-e83af3ce8bf3" providerId="ADAL" clId="{73F4DF38-F3B2-4BB4-9368-CB1ACC376557}" dt="2022-10-02T13:03:18.816" v="469" actId="478"/>
          <ac:spMkLst>
            <pc:docMk/>
            <pc:sldMk cId="1302779279" sldId="280"/>
            <ac:spMk id="22" creationId="{8C9EE3A1-1217-4DEF-A65A-4673B2612319}"/>
          </ac:spMkLst>
        </pc:spChg>
        <pc:picChg chg="mod">
          <ac:chgData name="Anne" userId="db1f9aa1-6512-4f61-95b6-e83af3ce8bf3" providerId="ADAL" clId="{73F4DF38-F3B2-4BB4-9368-CB1ACC376557}" dt="2022-10-02T13:32:34.441" v="629" actId="1076"/>
          <ac:picMkLst>
            <pc:docMk/>
            <pc:sldMk cId="1302779279" sldId="280"/>
            <ac:picMk id="1026" creationId="{5D5DB262-0A5A-49E4-A3F1-B6A7C6A7D8A0}"/>
          </ac:picMkLst>
        </pc:picChg>
      </pc:sldChg>
      <pc:sldChg chg="addSp delSp modSp mod">
        <pc:chgData name="Anne" userId="db1f9aa1-6512-4f61-95b6-e83af3ce8bf3" providerId="ADAL" clId="{73F4DF38-F3B2-4BB4-9368-CB1ACC376557}" dt="2022-10-04T17:38:27.233" v="1862" actId="20577"/>
        <pc:sldMkLst>
          <pc:docMk/>
          <pc:sldMk cId="3253997434" sldId="281"/>
        </pc:sldMkLst>
        <pc:spChg chg="add mod">
          <ac:chgData name="Anne" userId="db1f9aa1-6512-4f61-95b6-e83af3ce8bf3" providerId="ADAL" clId="{73F4DF38-F3B2-4BB4-9368-CB1ACC376557}" dt="2022-10-02T13:03:27.846" v="472"/>
          <ac:spMkLst>
            <pc:docMk/>
            <pc:sldMk cId="3253997434" sldId="281"/>
            <ac:spMk id="2" creationId="{3C148C3D-1B79-99DE-9405-5AD28A8DF03B}"/>
          </ac:spMkLst>
        </pc:spChg>
        <pc:spChg chg="add mod">
          <ac:chgData name="Anne" userId="db1f9aa1-6512-4f61-95b6-e83af3ce8bf3" providerId="ADAL" clId="{73F4DF38-F3B2-4BB4-9368-CB1ACC376557}" dt="2022-10-02T19:29:37.211" v="915" actId="1036"/>
          <ac:spMkLst>
            <pc:docMk/>
            <pc:sldMk cId="3253997434" sldId="281"/>
            <ac:spMk id="5" creationId="{21E378A8-050E-343A-BEC0-34D91EB61094}"/>
          </ac:spMkLst>
        </pc:spChg>
        <pc:spChg chg="mod">
          <ac:chgData name="Anne" userId="db1f9aa1-6512-4f61-95b6-e83af3ce8bf3" providerId="ADAL" clId="{73F4DF38-F3B2-4BB4-9368-CB1ACC376557}" dt="2022-10-02T19:29:42.477" v="916" actId="20577"/>
          <ac:spMkLst>
            <pc:docMk/>
            <pc:sldMk cId="3253997434" sldId="281"/>
            <ac:spMk id="6" creationId="{5BE5DAA2-C79E-40AE-9462-8CBD76D6CA65}"/>
          </ac:spMkLst>
        </pc:spChg>
        <pc:spChg chg="add mod">
          <ac:chgData name="Anne" userId="db1f9aa1-6512-4f61-95b6-e83af3ce8bf3" providerId="ADAL" clId="{73F4DF38-F3B2-4BB4-9368-CB1ACC376557}" dt="2022-10-02T19:29:37.211" v="915" actId="1036"/>
          <ac:spMkLst>
            <pc:docMk/>
            <pc:sldMk cId="3253997434" sldId="281"/>
            <ac:spMk id="7" creationId="{7E795DC0-B83B-B967-77B4-CACC75F45049}"/>
          </ac:spMkLst>
        </pc:spChg>
        <pc:spChg chg="del">
          <ac:chgData name="Anne" userId="db1f9aa1-6512-4f61-95b6-e83af3ce8bf3" providerId="ADAL" clId="{73F4DF38-F3B2-4BB4-9368-CB1ACC376557}" dt="2022-10-02T13:03:26.122" v="471" actId="478"/>
          <ac:spMkLst>
            <pc:docMk/>
            <pc:sldMk cId="3253997434" sldId="281"/>
            <ac:spMk id="11" creationId="{4054FE35-5999-48C9-AEA4-E082B1A1FF4D}"/>
          </ac:spMkLst>
        </pc:spChg>
        <pc:spChg chg="mod">
          <ac:chgData name="Anne" userId="db1f9aa1-6512-4f61-95b6-e83af3ce8bf3" providerId="ADAL" clId="{73F4DF38-F3B2-4BB4-9368-CB1ACC376557}" dt="2022-10-02T19:29:28.550" v="891" actId="14100"/>
          <ac:spMkLst>
            <pc:docMk/>
            <pc:sldMk cId="3253997434" sldId="281"/>
            <ac:spMk id="12" creationId="{017D379D-A12D-4771-A47F-D8F91BA9B1A8}"/>
          </ac:spMkLst>
        </pc:spChg>
        <pc:spChg chg="mod">
          <ac:chgData name="Anne" userId="db1f9aa1-6512-4f61-95b6-e83af3ce8bf3" providerId="ADAL" clId="{73F4DF38-F3B2-4BB4-9368-CB1ACC376557}" dt="2022-10-04T17:38:27.233" v="1862" actId="20577"/>
          <ac:spMkLst>
            <pc:docMk/>
            <pc:sldMk cId="3253997434" sldId="281"/>
            <ac:spMk id="18" creationId="{8AEB5B65-F666-4CB1-B29E-43629670486E}"/>
          </ac:spMkLst>
        </pc:spChg>
      </pc:sldChg>
      <pc:sldChg chg="addSp delSp modSp new del mod ord setBg setClrOvrMap">
        <pc:chgData name="Anne" userId="db1f9aa1-6512-4f61-95b6-e83af3ce8bf3" providerId="ADAL" clId="{73F4DF38-F3B2-4BB4-9368-CB1ACC376557}" dt="2022-10-02T19:38:40.750" v="1214" actId="47"/>
        <pc:sldMkLst>
          <pc:docMk/>
          <pc:sldMk cId="694054165" sldId="282"/>
        </pc:sldMkLst>
        <pc:spChg chg="mod">
          <ac:chgData name="Anne" userId="db1f9aa1-6512-4f61-95b6-e83af3ce8bf3" providerId="ADAL" clId="{73F4DF38-F3B2-4BB4-9368-CB1ACC376557}" dt="2022-10-02T13:09:01.018" v="565" actId="26606"/>
          <ac:spMkLst>
            <pc:docMk/>
            <pc:sldMk cId="694054165" sldId="282"/>
            <ac:spMk id="2" creationId="{50731F7B-5908-C7AD-6554-D265D87F54BE}"/>
          </ac:spMkLst>
        </pc:spChg>
        <pc:spChg chg="add mod">
          <ac:chgData name="Anne" userId="db1f9aa1-6512-4f61-95b6-e83af3ce8bf3" providerId="ADAL" clId="{73F4DF38-F3B2-4BB4-9368-CB1ACC376557}" dt="2022-10-02T13:11:49.021" v="627" actId="5793"/>
          <ac:spMkLst>
            <pc:docMk/>
            <pc:sldMk cId="694054165" sldId="282"/>
            <ac:spMk id="4" creationId="{8E160617-7BAB-BD97-A38E-0C37E53929DF}"/>
          </ac:spMkLst>
        </pc:spChg>
        <pc:spChg chg="add">
          <ac:chgData name="Anne" userId="db1f9aa1-6512-4f61-95b6-e83af3ce8bf3" providerId="ADAL" clId="{73F4DF38-F3B2-4BB4-9368-CB1ACC376557}" dt="2022-10-02T13:09:01.018" v="565" actId="26606"/>
          <ac:spMkLst>
            <pc:docMk/>
            <pc:sldMk cId="694054165" sldId="282"/>
            <ac:spMk id="8" creationId="{5F9F5EB8-AB42-47FD-8F4A-176C0A4B1B0A}"/>
          </ac:spMkLst>
        </pc:spChg>
        <pc:spChg chg="add">
          <ac:chgData name="Anne" userId="db1f9aa1-6512-4f61-95b6-e83af3ce8bf3" providerId="ADAL" clId="{73F4DF38-F3B2-4BB4-9368-CB1ACC376557}" dt="2022-10-02T13:09:01.018" v="565" actId="26606"/>
          <ac:spMkLst>
            <pc:docMk/>
            <pc:sldMk cId="694054165" sldId="282"/>
            <ac:spMk id="10" creationId="{4E59D7C1-6E25-48C3-B420-ED45FFDB7D1D}"/>
          </ac:spMkLst>
        </pc:spChg>
        <pc:spChg chg="add">
          <ac:chgData name="Anne" userId="db1f9aa1-6512-4f61-95b6-e83af3ce8bf3" providerId="ADAL" clId="{73F4DF38-F3B2-4BB4-9368-CB1ACC376557}" dt="2022-10-02T13:09:01.018" v="565" actId="26606"/>
          <ac:spMkLst>
            <pc:docMk/>
            <pc:sldMk cId="694054165" sldId="282"/>
            <ac:spMk id="12" creationId="{6374EBE0-04D0-42B1-93D5-4FC7C9EBAD9D}"/>
          </ac:spMkLst>
        </pc:spChg>
        <pc:spChg chg="add">
          <ac:chgData name="Anne" userId="db1f9aa1-6512-4f61-95b6-e83af3ce8bf3" providerId="ADAL" clId="{73F4DF38-F3B2-4BB4-9368-CB1ACC376557}" dt="2022-10-02T13:09:01.018" v="565" actId="26606"/>
          <ac:spMkLst>
            <pc:docMk/>
            <pc:sldMk cId="694054165" sldId="282"/>
            <ac:spMk id="14" creationId="{E1EAEB6D-60FF-455D-B8CC-2AC963CE0360}"/>
          </ac:spMkLst>
        </pc:spChg>
        <pc:picChg chg="add del mod">
          <ac:chgData name="Anne" userId="db1f9aa1-6512-4f61-95b6-e83af3ce8bf3" providerId="ADAL" clId="{73F4DF38-F3B2-4BB4-9368-CB1ACC376557}" dt="2022-10-02T13:09:32.474" v="568" actId="478"/>
          <ac:picMkLst>
            <pc:docMk/>
            <pc:sldMk cId="694054165" sldId="282"/>
            <ac:picMk id="3" creationId="{C6182EFB-982F-E2FB-377C-BF2C899C04F4}"/>
          </ac:picMkLst>
        </pc:picChg>
      </pc:sldChg>
      <pc:sldChg chg="addSp delSp modSp new mod">
        <pc:chgData name="Anne" userId="db1f9aa1-6512-4f61-95b6-e83af3ce8bf3" providerId="ADAL" clId="{73F4DF38-F3B2-4BB4-9368-CB1ACC376557}" dt="2022-10-04T14:58:36.301" v="1856" actId="14100"/>
        <pc:sldMkLst>
          <pc:docMk/>
          <pc:sldMk cId="4116973660" sldId="282"/>
        </pc:sldMkLst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15" creationId="{519C754B-2E1E-6B9A-EEDD-71D237FBB2C3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16" creationId="{3AB66B67-DC0C-1909-0FA9-E325C7B50424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17" creationId="{F91916F8-8FA2-C3DC-2A77-B472E981454D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18" creationId="{8AEEC6C5-F1BE-15EB-1B9F-DBA3D0D2465D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19" creationId="{3981DA89-DD93-7178-5C93-987FC764F10B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20" creationId="{B46F6438-6BA7-F103-CA1C-A14CEC2A045F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21" creationId="{9EDDF67C-9C31-5DFF-197F-A2935A744DA6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22" creationId="{B5A44C8B-C6FF-3B95-4AD1-5CCDD6BE3C45}"/>
          </ac:spMkLst>
        </pc:spChg>
        <pc:spChg chg="add mod or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23" creationId="{0CC690F8-CBD3-2081-B379-7F1DC72178EB}"/>
          </ac:spMkLst>
        </pc:spChg>
        <pc:spChg chg="add del mod">
          <ac:chgData name="Anne" userId="db1f9aa1-6512-4f61-95b6-e83af3ce8bf3" providerId="ADAL" clId="{73F4DF38-F3B2-4BB4-9368-CB1ACC376557}" dt="2022-10-04T14:38:29.868" v="1656"/>
          <ac:spMkLst>
            <pc:docMk/>
            <pc:sldMk cId="4116973660" sldId="282"/>
            <ac:spMk id="28" creationId="{F01CAE3A-1789-4A67-DC81-217C09516CFE}"/>
          </ac:spMkLst>
        </pc:spChg>
        <pc:spChg chg="add mod">
          <ac:chgData name="Anne" userId="db1f9aa1-6512-4f61-95b6-e83af3ce8bf3" providerId="ADAL" clId="{73F4DF38-F3B2-4BB4-9368-CB1ACC376557}" dt="2022-10-04T14:39:59.621" v="1738" actId="164"/>
          <ac:spMkLst>
            <pc:docMk/>
            <pc:sldMk cId="4116973660" sldId="282"/>
            <ac:spMk id="30" creationId="{9807F51F-C772-E7AB-2C78-71E50FA959ED}"/>
          </ac:spMkLst>
        </pc:spChg>
        <pc:grpChg chg="add mod">
          <ac:chgData name="Anne" userId="db1f9aa1-6512-4f61-95b6-e83af3ce8bf3" providerId="ADAL" clId="{73F4DF38-F3B2-4BB4-9368-CB1ACC376557}" dt="2022-10-04T14:39:59.621" v="1738" actId="164"/>
          <ac:grpSpMkLst>
            <pc:docMk/>
            <pc:sldMk cId="4116973660" sldId="282"/>
            <ac:grpSpMk id="31" creationId="{958F3AAF-7E3C-1890-F236-0160612FB5C6}"/>
          </ac:grpSpMkLst>
        </pc:grpChg>
        <pc:graphicFrameChg chg="add del mod">
          <ac:chgData name="Anne" userId="db1f9aa1-6512-4f61-95b6-e83af3ce8bf3" providerId="ADAL" clId="{73F4DF38-F3B2-4BB4-9368-CB1ACC376557}" dt="2022-10-04T14:28:45.835" v="1248" actId="478"/>
          <ac:graphicFrameMkLst>
            <pc:docMk/>
            <pc:sldMk cId="4116973660" sldId="282"/>
            <ac:graphicFrameMk id="2" creationId="{3A3CCFEF-CC0A-1264-9C2F-5C2F983B408E}"/>
          </ac:graphicFrameMkLst>
        </pc:graphicFrame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4" creationId="{BE9CACCA-CF58-205A-A9A4-C264AC7907BF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6" creationId="{9B08733A-B479-093D-720D-144C6A3166FB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8" creationId="{2B2DB7BB-696D-B47B-2EC9-5DEDA9EEFA8B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10" creationId="{212AEB6C-274C-F120-6064-EC14163485EA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12" creationId="{6CC3D4D6-22BF-89F3-2C86-C96DE78D485F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14" creationId="{63D9407D-3AFC-70C8-1EEE-A6A4D14FAE5D}"/>
          </ac:picMkLst>
        </pc:picChg>
        <pc:picChg chg="add del mod">
          <ac:chgData name="Anne" userId="db1f9aa1-6512-4f61-95b6-e83af3ce8bf3" providerId="ADAL" clId="{73F4DF38-F3B2-4BB4-9368-CB1ACC376557}" dt="2022-10-04T14:37:42.736" v="1647" actId="478"/>
          <ac:picMkLst>
            <pc:docMk/>
            <pc:sldMk cId="4116973660" sldId="282"/>
            <ac:picMk id="24" creationId="{8435FDDF-19AD-A927-DC6A-CE5472F4F2B4}"/>
          </ac:picMkLst>
        </pc:picChg>
        <pc:picChg chg="add del mod">
          <ac:chgData name="Anne" userId="db1f9aa1-6512-4f61-95b6-e83af3ce8bf3" providerId="ADAL" clId="{73F4DF38-F3B2-4BB4-9368-CB1ACC376557}" dt="2022-10-04T14:39:48.744" v="1737" actId="478"/>
          <ac:picMkLst>
            <pc:docMk/>
            <pc:sldMk cId="4116973660" sldId="282"/>
            <ac:picMk id="26" creationId="{A8DC3A18-C5A0-E36D-F612-5ED96DC5A849}"/>
          </ac:picMkLst>
        </pc:picChg>
        <pc:picChg chg="add mod">
          <ac:chgData name="Anne" userId="db1f9aa1-6512-4f61-95b6-e83af3ce8bf3" providerId="ADAL" clId="{73F4DF38-F3B2-4BB4-9368-CB1ACC376557}" dt="2022-10-04T14:39:59.621" v="1738" actId="164"/>
          <ac:picMkLst>
            <pc:docMk/>
            <pc:sldMk cId="4116973660" sldId="282"/>
            <ac:picMk id="27" creationId="{50755039-0CE7-7333-F8F5-C047634BF8D6}"/>
          </ac:picMkLst>
        </pc:picChg>
        <pc:picChg chg="add del mod">
          <ac:chgData name="Anne" userId="db1f9aa1-6512-4f61-95b6-e83af3ce8bf3" providerId="ADAL" clId="{73F4DF38-F3B2-4BB4-9368-CB1ACC376557}" dt="2022-10-04T14:38:29.868" v="1654" actId="478"/>
          <ac:picMkLst>
            <pc:docMk/>
            <pc:sldMk cId="4116973660" sldId="282"/>
            <ac:picMk id="29" creationId="{7AE22198-D0E0-CB78-B617-E680F08F7C0C}"/>
          </ac:picMkLst>
        </pc:picChg>
        <pc:picChg chg="add mod">
          <ac:chgData name="Anne" userId="db1f9aa1-6512-4f61-95b6-e83af3ce8bf3" providerId="ADAL" clId="{73F4DF38-F3B2-4BB4-9368-CB1ACC376557}" dt="2022-10-04T14:58:36.301" v="1856" actId="14100"/>
          <ac:picMkLst>
            <pc:docMk/>
            <pc:sldMk cId="4116973660" sldId="282"/>
            <ac:picMk id="32" creationId="{46694595-D81A-75B8-566F-996DB50BF4E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47E22-0D03-4A06-8F75-1178103C57C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6C3CE0BF-77A0-470B-8908-D784411478F2}">
      <dgm:prSet phldrT="[Tekst]" custT="1"/>
      <dgm:spPr/>
      <dgm:t>
        <a:bodyPr/>
        <a:lstStyle/>
        <a:p>
          <a:r>
            <a:rPr lang="nl-BE" sz="1800" dirty="0" err="1"/>
            <a:t>Deputy</a:t>
          </a:r>
          <a:r>
            <a:rPr lang="nl-BE" sz="1800" dirty="0"/>
            <a:t> director</a:t>
          </a:r>
        </a:p>
      </dgm:t>
    </dgm:pt>
    <dgm:pt modelId="{C18536C2-3C26-4FE3-BCF8-9D3C60362D8A}" type="parTrans" cxnId="{ECDF48BE-8600-4A39-8EF9-6C52D05E9574}">
      <dgm:prSet/>
      <dgm:spPr/>
      <dgm:t>
        <a:bodyPr/>
        <a:lstStyle/>
        <a:p>
          <a:endParaRPr lang="nl-BE" sz="3200"/>
        </a:p>
      </dgm:t>
    </dgm:pt>
    <dgm:pt modelId="{4F1111C6-C7EB-4704-B2FB-042982859EFA}" type="sibTrans" cxnId="{ECDF48BE-8600-4A39-8EF9-6C52D05E9574}">
      <dgm:prSet/>
      <dgm:spPr/>
      <dgm:t>
        <a:bodyPr/>
        <a:lstStyle/>
        <a:p>
          <a:endParaRPr lang="nl-BE" sz="3200"/>
        </a:p>
      </dgm:t>
    </dgm:pt>
    <dgm:pt modelId="{45118FA3-EFA9-4E3D-82DD-1B2D85541738}">
      <dgm:prSet phldrT="[Tekst]" custT="1"/>
      <dgm:spPr/>
      <dgm:t>
        <a:bodyPr/>
        <a:lstStyle/>
        <a:p>
          <a:r>
            <a:rPr lang="nl-BE" sz="1800" dirty="0"/>
            <a:t>Support </a:t>
          </a:r>
          <a:r>
            <a:rPr lang="nl-BE" sz="1800" dirty="0" err="1"/>
            <a:t>coordinators</a:t>
          </a:r>
          <a:endParaRPr lang="nl-BE" sz="1800" dirty="0"/>
        </a:p>
      </dgm:t>
    </dgm:pt>
    <dgm:pt modelId="{A2CDF75E-1EBF-482A-86D5-6C20A8DF9DB9}" type="parTrans" cxnId="{071AAC24-8DE4-4042-9C9D-E1376410DEE7}">
      <dgm:prSet/>
      <dgm:spPr/>
      <dgm:t>
        <a:bodyPr/>
        <a:lstStyle/>
        <a:p>
          <a:endParaRPr lang="nl-BE" sz="3200"/>
        </a:p>
      </dgm:t>
    </dgm:pt>
    <dgm:pt modelId="{014096F1-9B30-4A70-9A0A-C00D72077EC6}" type="sibTrans" cxnId="{071AAC24-8DE4-4042-9C9D-E1376410DEE7}">
      <dgm:prSet/>
      <dgm:spPr/>
      <dgm:t>
        <a:bodyPr/>
        <a:lstStyle/>
        <a:p>
          <a:endParaRPr lang="nl-BE" sz="3200"/>
        </a:p>
      </dgm:t>
    </dgm:pt>
    <dgm:pt modelId="{8B2BF221-2CCB-410A-8F21-C6D517BEDA49}">
      <dgm:prSet phldrT="[Tekst]" custT="1"/>
      <dgm:spPr/>
      <dgm:t>
        <a:bodyPr/>
        <a:lstStyle/>
        <a:p>
          <a:r>
            <a:rPr lang="nl-BE" sz="1800" dirty="0"/>
            <a:t>School-</a:t>
          </a:r>
          <a:r>
            <a:rPr lang="nl-BE" sz="1800" dirty="0" err="1"/>
            <a:t>psychologists</a:t>
          </a:r>
          <a:endParaRPr lang="nl-BE" sz="1800" dirty="0"/>
        </a:p>
      </dgm:t>
    </dgm:pt>
    <dgm:pt modelId="{3741ECCC-EAF7-47E1-B537-5CBA1172A0C2}" type="parTrans" cxnId="{E4F5055C-55A4-4552-9A16-11120182938A}">
      <dgm:prSet/>
      <dgm:spPr/>
      <dgm:t>
        <a:bodyPr/>
        <a:lstStyle/>
        <a:p>
          <a:endParaRPr lang="nl-BE" sz="3200"/>
        </a:p>
      </dgm:t>
    </dgm:pt>
    <dgm:pt modelId="{ED9B7BE1-AAA4-4EDE-AC92-4DC959C6CCED}" type="sibTrans" cxnId="{E4F5055C-55A4-4552-9A16-11120182938A}">
      <dgm:prSet/>
      <dgm:spPr/>
      <dgm:t>
        <a:bodyPr/>
        <a:lstStyle/>
        <a:p>
          <a:endParaRPr lang="nl-BE" sz="3200"/>
        </a:p>
      </dgm:t>
    </dgm:pt>
    <dgm:pt modelId="{BBF4327C-9B63-4852-B03F-DA87D0ABA8C2}">
      <dgm:prSet phldrT="[Tekst]" custT="1"/>
      <dgm:spPr/>
      <dgm:t>
        <a:bodyPr/>
        <a:lstStyle/>
        <a:p>
          <a:r>
            <a:rPr lang="nl-BE" sz="1800" dirty="0" err="1"/>
            <a:t>Pedagogical</a:t>
          </a:r>
          <a:r>
            <a:rPr lang="nl-BE" sz="1800" dirty="0"/>
            <a:t> </a:t>
          </a:r>
          <a:r>
            <a:rPr lang="nl-BE" sz="1800" dirty="0" err="1"/>
            <a:t>Advisors</a:t>
          </a:r>
          <a:endParaRPr lang="nl-BE" sz="1800" dirty="0"/>
        </a:p>
      </dgm:t>
    </dgm:pt>
    <dgm:pt modelId="{841D7E42-D83B-4FA6-9191-E09AD26C398D}" type="parTrans" cxnId="{A8DB0518-7234-4D43-8162-FDA06F17E555}">
      <dgm:prSet/>
      <dgm:spPr/>
      <dgm:t>
        <a:bodyPr/>
        <a:lstStyle/>
        <a:p>
          <a:endParaRPr lang="nl-BE" sz="3200"/>
        </a:p>
      </dgm:t>
    </dgm:pt>
    <dgm:pt modelId="{870C6DEE-1C44-4A7D-B21F-F68650EE4CB0}" type="sibTrans" cxnId="{A8DB0518-7234-4D43-8162-FDA06F17E555}">
      <dgm:prSet/>
      <dgm:spPr/>
      <dgm:t>
        <a:bodyPr/>
        <a:lstStyle/>
        <a:p>
          <a:endParaRPr lang="nl-BE" sz="3200"/>
        </a:p>
      </dgm:t>
    </dgm:pt>
    <dgm:pt modelId="{55CFAED8-8569-4865-A25F-200E2C0FCBCA}">
      <dgm:prSet phldrT="[Tekst]" custT="1"/>
      <dgm:spPr/>
      <dgm:t>
        <a:bodyPr/>
        <a:lstStyle/>
        <a:p>
          <a:r>
            <a:rPr lang="nl-BE" sz="1800" dirty="0" err="1"/>
            <a:t>IsA-teachers</a:t>
          </a:r>
          <a:endParaRPr lang="nl-BE" sz="1800" dirty="0"/>
        </a:p>
      </dgm:t>
    </dgm:pt>
    <dgm:pt modelId="{3AA7A0B6-57BA-41DC-8C1B-FA7942230516}" type="parTrans" cxnId="{5D65ECE4-8998-48CC-A956-7C76D3CE2E8D}">
      <dgm:prSet/>
      <dgm:spPr/>
      <dgm:t>
        <a:bodyPr/>
        <a:lstStyle/>
        <a:p>
          <a:endParaRPr lang="nl-BE" sz="3200"/>
        </a:p>
      </dgm:t>
    </dgm:pt>
    <dgm:pt modelId="{05C3A7EF-E61D-4282-BB6A-24501CE4659C}" type="sibTrans" cxnId="{5D65ECE4-8998-48CC-A956-7C76D3CE2E8D}">
      <dgm:prSet/>
      <dgm:spPr/>
      <dgm:t>
        <a:bodyPr/>
        <a:lstStyle/>
        <a:p>
          <a:endParaRPr lang="nl-BE" sz="3200"/>
        </a:p>
      </dgm:t>
    </dgm:pt>
    <dgm:pt modelId="{226C47C2-F39F-4279-830B-03395BB24F8D}">
      <dgm:prSet phldrT="[Tekst]" custT="1"/>
      <dgm:spPr/>
      <dgm:t>
        <a:bodyPr/>
        <a:lstStyle/>
        <a:p>
          <a:r>
            <a:rPr lang="nl-BE" sz="1800" dirty="0"/>
            <a:t>SEN-</a:t>
          </a:r>
          <a:r>
            <a:rPr lang="nl-BE" sz="1800" dirty="0" err="1"/>
            <a:t>assistants</a:t>
          </a:r>
          <a:endParaRPr lang="nl-BE" sz="1800" dirty="0"/>
        </a:p>
      </dgm:t>
    </dgm:pt>
    <dgm:pt modelId="{61E03683-C6C5-4F3E-A7D5-EB624972CCFF}" type="parTrans" cxnId="{71323390-D371-4708-8E93-F1E02C11337E}">
      <dgm:prSet/>
      <dgm:spPr/>
      <dgm:t>
        <a:bodyPr/>
        <a:lstStyle/>
        <a:p>
          <a:endParaRPr lang="nl-BE" sz="3200"/>
        </a:p>
      </dgm:t>
    </dgm:pt>
    <dgm:pt modelId="{060023BE-0BCE-4E76-8911-8A512CA931A1}" type="sibTrans" cxnId="{71323390-D371-4708-8E93-F1E02C11337E}">
      <dgm:prSet/>
      <dgm:spPr/>
      <dgm:t>
        <a:bodyPr/>
        <a:lstStyle/>
        <a:p>
          <a:endParaRPr lang="nl-BE" sz="3200"/>
        </a:p>
      </dgm:t>
    </dgm:pt>
    <dgm:pt modelId="{C3DCE59A-F5CE-46DA-A74A-0D7A7D7610E3}" type="pres">
      <dgm:prSet presAssocID="{F0F47E22-0D03-4A06-8F75-1178103C57CC}" presName="Name0" presStyleCnt="0">
        <dgm:presLayoutVars>
          <dgm:dir/>
          <dgm:resizeHandles val="exact"/>
        </dgm:presLayoutVars>
      </dgm:prSet>
      <dgm:spPr/>
    </dgm:pt>
    <dgm:pt modelId="{AAD3033E-43E4-46C0-89DA-562B9B92CB35}" type="pres">
      <dgm:prSet presAssocID="{6C3CE0BF-77A0-470B-8908-D784411478F2}" presName="compNode" presStyleCnt="0"/>
      <dgm:spPr/>
    </dgm:pt>
    <dgm:pt modelId="{1771E8C0-79F7-49F3-AE9E-DB2861F92F18}" type="pres">
      <dgm:prSet presAssocID="{6C3CE0BF-77A0-470B-8908-D784411478F2}" presName="pictRect" presStyleLbl="node1" presStyleIdx="0" presStyleCnt="6"/>
      <dgm:spPr/>
    </dgm:pt>
    <dgm:pt modelId="{BD846D61-EBC2-45ED-9FD9-FFE979FA587C}" type="pres">
      <dgm:prSet presAssocID="{6C3CE0BF-77A0-470B-8908-D784411478F2}" presName="textRect" presStyleLbl="revTx" presStyleIdx="0" presStyleCnt="6">
        <dgm:presLayoutVars>
          <dgm:bulletEnabled val="1"/>
        </dgm:presLayoutVars>
      </dgm:prSet>
      <dgm:spPr/>
    </dgm:pt>
    <dgm:pt modelId="{93F626DD-2DA7-4510-A7E3-D76AA8AED2CC}" type="pres">
      <dgm:prSet presAssocID="{4F1111C6-C7EB-4704-B2FB-042982859EFA}" presName="sibTrans" presStyleLbl="sibTrans2D1" presStyleIdx="0" presStyleCnt="0"/>
      <dgm:spPr/>
    </dgm:pt>
    <dgm:pt modelId="{6435D18E-F3E0-48CC-90C8-9420B4E11DDA}" type="pres">
      <dgm:prSet presAssocID="{45118FA3-EFA9-4E3D-82DD-1B2D85541738}" presName="compNode" presStyleCnt="0"/>
      <dgm:spPr/>
    </dgm:pt>
    <dgm:pt modelId="{5AD50E8B-146E-42C8-9F42-50125E76E9AF}" type="pres">
      <dgm:prSet presAssocID="{45118FA3-EFA9-4E3D-82DD-1B2D85541738}" presName="pictRect" presStyleLbl="node1" presStyleIdx="1" presStyleCnt="6"/>
      <dgm:spPr/>
    </dgm:pt>
    <dgm:pt modelId="{84D7B265-199C-456B-A379-CE13FF77E641}" type="pres">
      <dgm:prSet presAssocID="{45118FA3-EFA9-4E3D-82DD-1B2D85541738}" presName="textRect" presStyleLbl="revTx" presStyleIdx="1" presStyleCnt="6" custScaleY="94947">
        <dgm:presLayoutVars>
          <dgm:bulletEnabled val="1"/>
        </dgm:presLayoutVars>
      </dgm:prSet>
      <dgm:spPr/>
    </dgm:pt>
    <dgm:pt modelId="{ACFCE46C-59B1-4227-9520-1241F49DAE21}" type="pres">
      <dgm:prSet presAssocID="{014096F1-9B30-4A70-9A0A-C00D72077EC6}" presName="sibTrans" presStyleLbl="sibTrans2D1" presStyleIdx="0" presStyleCnt="0"/>
      <dgm:spPr/>
    </dgm:pt>
    <dgm:pt modelId="{D91D2AEF-3B17-48E5-B7D1-AF5F14874739}" type="pres">
      <dgm:prSet presAssocID="{8B2BF221-2CCB-410A-8F21-C6D517BEDA49}" presName="compNode" presStyleCnt="0"/>
      <dgm:spPr/>
    </dgm:pt>
    <dgm:pt modelId="{BEE83412-37C5-49A8-8FD8-92CD0A65CB62}" type="pres">
      <dgm:prSet presAssocID="{8B2BF221-2CCB-410A-8F21-C6D517BEDA49}" presName="pictRect" presStyleLbl="node1" presStyleIdx="2" presStyleCnt="6"/>
      <dgm:spPr/>
    </dgm:pt>
    <dgm:pt modelId="{6292BF72-9AFF-4186-B70D-3BE5858C1D11}" type="pres">
      <dgm:prSet presAssocID="{8B2BF221-2CCB-410A-8F21-C6D517BEDA49}" presName="textRect" presStyleLbl="revTx" presStyleIdx="2" presStyleCnt="6">
        <dgm:presLayoutVars>
          <dgm:bulletEnabled val="1"/>
        </dgm:presLayoutVars>
      </dgm:prSet>
      <dgm:spPr/>
    </dgm:pt>
    <dgm:pt modelId="{E5267D0C-9CEC-442B-91F0-25D9EF7DA074}" type="pres">
      <dgm:prSet presAssocID="{ED9B7BE1-AAA4-4EDE-AC92-4DC959C6CCED}" presName="sibTrans" presStyleLbl="sibTrans2D1" presStyleIdx="0" presStyleCnt="0"/>
      <dgm:spPr/>
    </dgm:pt>
    <dgm:pt modelId="{5565248E-691F-4EF0-B0F4-B44A27C42547}" type="pres">
      <dgm:prSet presAssocID="{BBF4327C-9B63-4852-B03F-DA87D0ABA8C2}" presName="compNode" presStyleCnt="0"/>
      <dgm:spPr/>
    </dgm:pt>
    <dgm:pt modelId="{16C8C159-ABCA-4A37-AC41-B84C59F594E2}" type="pres">
      <dgm:prSet presAssocID="{BBF4327C-9B63-4852-B03F-DA87D0ABA8C2}" presName="pictRect" presStyleLbl="node1" presStyleIdx="3" presStyleCnt="6"/>
      <dgm:spPr/>
    </dgm:pt>
    <dgm:pt modelId="{CD580C34-FC99-426B-ADEE-B7A1A6AFD190}" type="pres">
      <dgm:prSet presAssocID="{BBF4327C-9B63-4852-B03F-DA87D0ABA8C2}" presName="textRect" presStyleLbl="revTx" presStyleIdx="3" presStyleCnt="6">
        <dgm:presLayoutVars>
          <dgm:bulletEnabled val="1"/>
        </dgm:presLayoutVars>
      </dgm:prSet>
      <dgm:spPr/>
    </dgm:pt>
    <dgm:pt modelId="{FF0A2A88-E627-4C00-8018-B4197B47EB9D}" type="pres">
      <dgm:prSet presAssocID="{870C6DEE-1C44-4A7D-B21F-F68650EE4CB0}" presName="sibTrans" presStyleLbl="sibTrans2D1" presStyleIdx="0" presStyleCnt="0"/>
      <dgm:spPr/>
    </dgm:pt>
    <dgm:pt modelId="{0F9CE1DE-659E-43C0-A70F-7A098B370AA6}" type="pres">
      <dgm:prSet presAssocID="{55CFAED8-8569-4865-A25F-200E2C0FCBCA}" presName="compNode" presStyleCnt="0"/>
      <dgm:spPr/>
    </dgm:pt>
    <dgm:pt modelId="{7359096B-CA49-464A-A29E-35A07217B9E7}" type="pres">
      <dgm:prSet presAssocID="{55CFAED8-8569-4865-A25F-200E2C0FCBCA}" presName="pictRect" presStyleLbl="node1" presStyleIdx="4" presStyleCnt="6"/>
      <dgm:spPr/>
    </dgm:pt>
    <dgm:pt modelId="{E02E8ACA-A404-4A5D-A5D3-3DE2EECB15F9}" type="pres">
      <dgm:prSet presAssocID="{55CFAED8-8569-4865-A25F-200E2C0FCBCA}" presName="textRect" presStyleLbl="revTx" presStyleIdx="4" presStyleCnt="6">
        <dgm:presLayoutVars>
          <dgm:bulletEnabled val="1"/>
        </dgm:presLayoutVars>
      </dgm:prSet>
      <dgm:spPr/>
    </dgm:pt>
    <dgm:pt modelId="{1011A109-BF5B-4DAF-A6FC-D2BE8ECD9D7B}" type="pres">
      <dgm:prSet presAssocID="{05C3A7EF-E61D-4282-BB6A-24501CE4659C}" presName="sibTrans" presStyleLbl="sibTrans2D1" presStyleIdx="0" presStyleCnt="0"/>
      <dgm:spPr/>
    </dgm:pt>
    <dgm:pt modelId="{30466679-4E12-4CEC-A36E-8ED99F52ACEC}" type="pres">
      <dgm:prSet presAssocID="{226C47C2-F39F-4279-830B-03395BB24F8D}" presName="compNode" presStyleCnt="0"/>
      <dgm:spPr/>
    </dgm:pt>
    <dgm:pt modelId="{EF4D6B02-73A7-4415-8C75-79FBBF8B5A9C}" type="pres">
      <dgm:prSet presAssocID="{226C47C2-F39F-4279-830B-03395BB24F8D}" presName="pictRect" presStyleLbl="node1" presStyleIdx="5" presStyleCnt="6"/>
      <dgm:spPr/>
    </dgm:pt>
    <dgm:pt modelId="{5C3B3BE7-39F2-4A06-8EAB-DFEDD930AA9B}" type="pres">
      <dgm:prSet presAssocID="{226C47C2-F39F-4279-830B-03395BB24F8D}" presName="textRect" presStyleLbl="revTx" presStyleIdx="5" presStyleCnt="6">
        <dgm:presLayoutVars>
          <dgm:bulletEnabled val="1"/>
        </dgm:presLayoutVars>
      </dgm:prSet>
      <dgm:spPr/>
    </dgm:pt>
  </dgm:ptLst>
  <dgm:cxnLst>
    <dgm:cxn modelId="{A4675109-CEE3-4C34-977C-E25834C805F9}" type="presOf" srcId="{226C47C2-F39F-4279-830B-03395BB24F8D}" destId="{5C3B3BE7-39F2-4A06-8EAB-DFEDD930AA9B}" srcOrd="0" destOrd="0" presId="urn:microsoft.com/office/officeart/2005/8/layout/pList1"/>
    <dgm:cxn modelId="{136FDC11-A2D6-4268-8732-FB358AE5D598}" type="presOf" srcId="{45118FA3-EFA9-4E3D-82DD-1B2D85541738}" destId="{84D7B265-199C-456B-A379-CE13FF77E641}" srcOrd="0" destOrd="0" presId="urn:microsoft.com/office/officeart/2005/8/layout/pList1"/>
    <dgm:cxn modelId="{0611E817-B05B-42B4-8F27-83FF11B09847}" type="presOf" srcId="{BBF4327C-9B63-4852-B03F-DA87D0ABA8C2}" destId="{CD580C34-FC99-426B-ADEE-B7A1A6AFD190}" srcOrd="0" destOrd="0" presId="urn:microsoft.com/office/officeart/2005/8/layout/pList1"/>
    <dgm:cxn modelId="{A8DB0518-7234-4D43-8162-FDA06F17E555}" srcId="{F0F47E22-0D03-4A06-8F75-1178103C57CC}" destId="{BBF4327C-9B63-4852-B03F-DA87D0ABA8C2}" srcOrd="3" destOrd="0" parTransId="{841D7E42-D83B-4FA6-9191-E09AD26C398D}" sibTransId="{870C6DEE-1C44-4A7D-B21F-F68650EE4CB0}"/>
    <dgm:cxn modelId="{7DEDC918-F3C5-43E0-BFCB-562E79465FBD}" type="presOf" srcId="{8B2BF221-2CCB-410A-8F21-C6D517BEDA49}" destId="{6292BF72-9AFF-4186-B70D-3BE5858C1D11}" srcOrd="0" destOrd="0" presId="urn:microsoft.com/office/officeart/2005/8/layout/pList1"/>
    <dgm:cxn modelId="{071AAC24-8DE4-4042-9C9D-E1376410DEE7}" srcId="{F0F47E22-0D03-4A06-8F75-1178103C57CC}" destId="{45118FA3-EFA9-4E3D-82DD-1B2D85541738}" srcOrd="1" destOrd="0" parTransId="{A2CDF75E-1EBF-482A-86D5-6C20A8DF9DB9}" sibTransId="{014096F1-9B30-4A70-9A0A-C00D72077EC6}"/>
    <dgm:cxn modelId="{E4F5055C-55A4-4552-9A16-11120182938A}" srcId="{F0F47E22-0D03-4A06-8F75-1178103C57CC}" destId="{8B2BF221-2CCB-410A-8F21-C6D517BEDA49}" srcOrd="2" destOrd="0" parTransId="{3741ECCC-EAF7-47E1-B537-5CBA1172A0C2}" sibTransId="{ED9B7BE1-AAA4-4EDE-AC92-4DC959C6CCED}"/>
    <dgm:cxn modelId="{13C9A589-1400-44C2-9922-A031CDCF7896}" type="presOf" srcId="{4F1111C6-C7EB-4704-B2FB-042982859EFA}" destId="{93F626DD-2DA7-4510-A7E3-D76AA8AED2CC}" srcOrd="0" destOrd="0" presId="urn:microsoft.com/office/officeart/2005/8/layout/pList1"/>
    <dgm:cxn modelId="{5638048F-6216-48AF-BB8C-68519C72CD08}" type="presOf" srcId="{6C3CE0BF-77A0-470B-8908-D784411478F2}" destId="{BD846D61-EBC2-45ED-9FD9-FFE979FA587C}" srcOrd="0" destOrd="0" presId="urn:microsoft.com/office/officeart/2005/8/layout/pList1"/>
    <dgm:cxn modelId="{71323390-D371-4708-8E93-F1E02C11337E}" srcId="{F0F47E22-0D03-4A06-8F75-1178103C57CC}" destId="{226C47C2-F39F-4279-830B-03395BB24F8D}" srcOrd="5" destOrd="0" parTransId="{61E03683-C6C5-4F3E-A7D5-EB624972CCFF}" sibTransId="{060023BE-0BCE-4E76-8911-8A512CA931A1}"/>
    <dgm:cxn modelId="{5E2439A6-D452-4175-8C0D-B0F3D05B11E6}" type="presOf" srcId="{014096F1-9B30-4A70-9A0A-C00D72077EC6}" destId="{ACFCE46C-59B1-4227-9520-1241F49DAE21}" srcOrd="0" destOrd="0" presId="urn:microsoft.com/office/officeart/2005/8/layout/pList1"/>
    <dgm:cxn modelId="{ECDF48BE-8600-4A39-8EF9-6C52D05E9574}" srcId="{F0F47E22-0D03-4A06-8F75-1178103C57CC}" destId="{6C3CE0BF-77A0-470B-8908-D784411478F2}" srcOrd="0" destOrd="0" parTransId="{C18536C2-3C26-4FE3-BCF8-9D3C60362D8A}" sibTransId="{4F1111C6-C7EB-4704-B2FB-042982859EFA}"/>
    <dgm:cxn modelId="{580F50E0-9968-441C-8D11-C777159B3F73}" type="presOf" srcId="{55CFAED8-8569-4865-A25F-200E2C0FCBCA}" destId="{E02E8ACA-A404-4A5D-A5D3-3DE2EECB15F9}" srcOrd="0" destOrd="0" presId="urn:microsoft.com/office/officeart/2005/8/layout/pList1"/>
    <dgm:cxn modelId="{616747E2-DDF3-404B-9C51-B06052360737}" type="presOf" srcId="{05C3A7EF-E61D-4282-BB6A-24501CE4659C}" destId="{1011A109-BF5B-4DAF-A6FC-D2BE8ECD9D7B}" srcOrd="0" destOrd="0" presId="urn:microsoft.com/office/officeart/2005/8/layout/pList1"/>
    <dgm:cxn modelId="{213E3BE3-120A-485B-861F-933E4D8ABB86}" type="presOf" srcId="{ED9B7BE1-AAA4-4EDE-AC92-4DC959C6CCED}" destId="{E5267D0C-9CEC-442B-91F0-25D9EF7DA074}" srcOrd="0" destOrd="0" presId="urn:microsoft.com/office/officeart/2005/8/layout/pList1"/>
    <dgm:cxn modelId="{5D65ECE4-8998-48CC-A956-7C76D3CE2E8D}" srcId="{F0F47E22-0D03-4A06-8F75-1178103C57CC}" destId="{55CFAED8-8569-4865-A25F-200E2C0FCBCA}" srcOrd="4" destOrd="0" parTransId="{3AA7A0B6-57BA-41DC-8C1B-FA7942230516}" sibTransId="{05C3A7EF-E61D-4282-BB6A-24501CE4659C}"/>
    <dgm:cxn modelId="{3895C7EF-2CE7-49D7-8014-F23BF5AEEB7B}" type="presOf" srcId="{F0F47E22-0D03-4A06-8F75-1178103C57CC}" destId="{C3DCE59A-F5CE-46DA-A74A-0D7A7D7610E3}" srcOrd="0" destOrd="0" presId="urn:microsoft.com/office/officeart/2005/8/layout/pList1"/>
    <dgm:cxn modelId="{9B1514F7-D48D-40CB-9E8B-3B138FC4BCC2}" type="presOf" srcId="{870C6DEE-1C44-4A7D-B21F-F68650EE4CB0}" destId="{FF0A2A88-E627-4C00-8018-B4197B47EB9D}" srcOrd="0" destOrd="0" presId="urn:microsoft.com/office/officeart/2005/8/layout/pList1"/>
    <dgm:cxn modelId="{8A75A068-C438-4AB3-AB55-CFB1F5B953A9}" type="presParOf" srcId="{C3DCE59A-F5CE-46DA-A74A-0D7A7D7610E3}" destId="{AAD3033E-43E4-46C0-89DA-562B9B92CB35}" srcOrd="0" destOrd="0" presId="urn:microsoft.com/office/officeart/2005/8/layout/pList1"/>
    <dgm:cxn modelId="{0BDFD596-DA03-477D-A1EE-D0A511125A05}" type="presParOf" srcId="{AAD3033E-43E4-46C0-89DA-562B9B92CB35}" destId="{1771E8C0-79F7-49F3-AE9E-DB2861F92F18}" srcOrd="0" destOrd="0" presId="urn:microsoft.com/office/officeart/2005/8/layout/pList1"/>
    <dgm:cxn modelId="{3F2576B3-82FA-4737-B1C4-EAC6C266CE1A}" type="presParOf" srcId="{AAD3033E-43E4-46C0-89DA-562B9B92CB35}" destId="{BD846D61-EBC2-45ED-9FD9-FFE979FA587C}" srcOrd="1" destOrd="0" presId="urn:microsoft.com/office/officeart/2005/8/layout/pList1"/>
    <dgm:cxn modelId="{78A865F0-19C0-4F6C-9093-7EF3276654D1}" type="presParOf" srcId="{C3DCE59A-F5CE-46DA-A74A-0D7A7D7610E3}" destId="{93F626DD-2DA7-4510-A7E3-D76AA8AED2CC}" srcOrd="1" destOrd="0" presId="urn:microsoft.com/office/officeart/2005/8/layout/pList1"/>
    <dgm:cxn modelId="{1E7DBAFE-C845-4418-9D04-36645B3021DE}" type="presParOf" srcId="{C3DCE59A-F5CE-46DA-A74A-0D7A7D7610E3}" destId="{6435D18E-F3E0-48CC-90C8-9420B4E11DDA}" srcOrd="2" destOrd="0" presId="urn:microsoft.com/office/officeart/2005/8/layout/pList1"/>
    <dgm:cxn modelId="{4D339E24-8940-446B-AEFB-74496BF0689F}" type="presParOf" srcId="{6435D18E-F3E0-48CC-90C8-9420B4E11DDA}" destId="{5AD50E8B-146E-42C8-9F42-50125E76E9AF}" srcOrd="0" destOrd="0" presId="urn:microsoft.com/office/officeart/2005/8/layout/pList1"/>
    <dgm:cxn modelId="{CEC7CCAC-C6B3-408F-9B04-0FC9D6AD236E}" type="presParOf" srcId="{6435D18E-F3E0-48CC-90C8-9420B4E11DDA}" destId="{84D7B265-199C-456B-A379-CE13FF77E641}" srcOrd="1" destOrd="0" presId="urn:microsoft.com/office/officeart/2005/8/layout/pList1"/>
    <dgm:cxn modelId="{C21DAEF0-1B7F-4ACA-9574-ACF8C0308C12}" type="presParOf" srcId="{C3DCE59A-F5CE-46DA-A74A-0D7A7D7610E3}" destId="{ACFCE46C-59B1-4227-9520-1241F49DAE21}" srcOrd="3" destOrd="0" presId="urn:microsoft.com/office/officeart/2005/8/layout/pList1"/>
    <dgm:cxn modelId="{467250B3-8A2B-4FAF-BE8D-396D1F74ED58}" type="presParOf" srcId="{C3DCE59A-F5CE-46DA-A74A-0D7A7D7610E3}" destId="{D91D2AEF-3B17-48E5-B7D1-AF5F14874739}" srcOrd="4" destOrd="0" presId="urn:microsoft.com/office/officeart/2005/8/layout/pList1"/>
    <dgm:cxn modelId="{EAE5F792-7E34-46A0-AD77-E40434A8B1A3}" type="presParOf" srcId="{D91D2AEF-3B17-48E5-B7D1-AF5F14874739}" destId="{BEE83412-37C5-49A8-8FD8-92CD0A65CB62}" srcOrd="0" destOrd="0" presId="urn:microsoft.com/office/officeart/2005/8/layout/pList1"/>
    <dgm:cxn modelId="{9F6EEE4D-377F-4D27-81C1-AC72EE29A400}" type="presParOf" srcId="{D91D2AEF-3B17-48E5-B7D1-AF5F14874739}" destId="{6292BF72-9AFF-4186-B70D-3BE5858C1D11}" srcOrd="1" destOrd="0" presId="urn:microsoft.com/office/officeart/2005/8/layout/pList1"/>
    <dgm:cxn modelId="{8CFC64FB-8678-4724-A196-DACC58C9CA96}" type="presParOf" srcId="{C3DCE59A-F5CE-46DA-A74A-0D7A7D7610E3}" destId="{E5267D0C-9CEC-442B-91F0-25D9EF7DA074}" srcOrd="5" destOrd="0" presId="urn:microsoft.com/office/officeart/2005/8/layout/pList1"/>
    <dgm:cxn modelId="{E37261FB-AF70-421B-B730-B222BC071F0E}" type="presParOf" srcId="{C3DCE59A-F5CE-46DA-A74A-0D7A7D7610E3}" destId="{5565248E-691F-4EF0-B0F4-B44A27C42547}" srcOrd="6" destOrd="0" presId="urn:microsoft.com/office/officeart/2005/8/layout/pList1"/>
    <dgm:cxn modelId="{E5C35F90-2563-477F-BA90-EA2481A6793F}" type="presParOf" srcId="{5565248E-691F-4EF0-B0F4-B44A27C42547}" destId="{16C8C159-ABCA-4A37-AC41-B84C59F594E2}" srcOrd="0" destOrd="0" presId="urn:microsoft.com/office/officeart/2005/8/layout/pList1"/>
    <dgm:cxn modelId="{1866060C-3C1B-4B39-ACCC-EDD1A5A65A42}" type="presParOf" srcId="{5565248E-691F-4EF0-B0F4-B44A27C42547}" destId="{CD580C34-FC99-426B-ADEE-B7A1A6AFD190}" srcOrd="1" destOrd="0" presId="urn:microsoft.com/office/officeart/2005/8/layout/pList1"/>
    <dgm:cxn modelId="{8C89A8C9-EFE6-41AB-9F03-E298ED852409}" type="presParOf" srcId="{C3DCE59A-F5CE-46DA-A74A-0D7A7D7610E3}" destId="{FF0A2A88-E627-4C00-8018-B4197B47EB9D}" srcOrd="7" destOrd="0" presId="urn:microsoft.com/office/officeart/2005/8/layout/pList1"/>
    <dgm:cxn modelId="{BE19B3C0-28FE-49CC-97D1-3818A3966B4A}" type="presParOf" srcId="{C3DCE59A-F5CE-46DA-A74A-0D7A7D7610E3}" destId="{0F9CE1DE-659E-43C0-A70F-7A098B370AA6}" srcOrd="8" destOrd="0" presId="urn:microsoft.com/office/officeart/2005/8/layout/pList1"/>
    <dgm:cxn modelId="{1E6166D9-53D9-40D9-A75A-18CC3F163085}" type="presParOf" srcId="{0F9CE1DE-659E-43C0-A70F-7A098B370AA6}" destId="{7359096B-CA49-464A-A29E-35A07217B9E7}" srcOrd="0" destOrd="0" presId="urn:microsoft.com/office/officeart/2005/8/layout/pList1"/>
    <dgm:cxn modelId="{5C69C3C4-F333-493B-B7B6-2FE40C9DC427}" type="presParOf" srcId="{0F9CE1DE-659E-43C0-A70F-7A098B370AA6}" destId="{E02E8ACA-A404-4A5D-A5D3-3DE2EECB15F9}" srcOrd="1" destOrd="0" presId="urn:microsoft.com/office/officeart/2005/8/layout/pList1"/>
    <dgm:cxn modelId="{BD8114B5-1BB2-4DD6-B09F-0DDE61D3B860}" type="presParOf" srcId="{C3DCE59A-F5CE-46DA-A74A-0D7A7D7610E3}" destId="{1011A109-BF5B-4DAF-A6FC-D2BE8ECD9D7B}" srcOrd="9" destOrd="0" presId="urn:microsoft.com/office/officeart/2005/8/layout/pList1"/>
    <dgm:cxn modelId="{F2960AA6-482E-4312-AC3D-E349F2D238BB}" type="presParOf" srcId="{C3DCE59A-F5CE-46DA-A74A-0D7A7D7610E3}" destId="{30466679-4E12-4CEC-A36E-8ED99F52ACEC}" srcOrd="10" destOrd="0" presId="urn:microsoft.com/office/officeart/2005/8/layout/pList1"/>
    <dgm:cxn modelId="{C2D7BF47-E689-4CC2-9574-BF0C2D5F8420}" type="presParOf" srcId="{30466679-4E12-4CEC-A36E-8ED99F52ACEC}" destId="{EF4D6B02-73A7-4415-8C75-79FBBF8B5A9C}" srcOrd="0" destOrd="0" presId="urn:microsoft.com/office/officeart/2005/8/layout/pList1"/>
    <dgm:cxn modelId="{FD2D056E-1F2B-43D4-A412-0DE37612C348}" type="presParOf" srcId="{30466679-4E12-4CEC-A36E-8ED99F52ACEC}" destId="{5C3B3BE7-39F2-4A06-8EAB-DFEDD930AA9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1E8C0-79F7-49F3-AE9E-DB2861F92F18}">
      <dsp:nvSpPr>
        <dsp:cNvPr id="0" name=""/>
        <dsp:cNvSpPr/>
      </dsp:nvSpPr>
      <dsp:spPr>
        <a:xfrm>
          <a:off x="3178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46D61-EBC2-45ED-9FD9-FFE979FA587C}">
      <dsp:nvSpPr>
        <dsp:cNvPr id="0" name=""/>
        <dsp:cNvSpPr/>
      </dsp:nvSpPr>
      <dsp:spPr>
        <a:xfrm>
          <a:off x="3178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 err="1"/>
            <a:t>Deputy</a:t>
          </a:r>
          <a:r>
            <a:rPr lang="nl-BE" sz="1800" kern="1200" dirty="0"/>
            <a:t> director</a:t>
          </a:r>
        </a:p>
      </dsp:txBody>
      <dsp:txXfrm>
        <a:off x="3178" y="1308587"/>
        <a:ext cx="1547303" cy="574049"/>
      </dsp:txXfrm>
    </dsp:sp>
    <dsp:sp modelId="{5AD50E8B-146E-42C8-9F42-50125E76E9AF}">
      <dsp:nvSpPr>
        <dsp:cNvPr id="0" name=""/>
        <dsp:cNvSpPr/>
      </dsp:nvSpPr>
      <dsp:spPr>
        <a:xfrm>
          <a:off x="1705277" y="249747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7B265-199C-456B-A379-CE13FF77E641}">
      <dsp:nvSpPr>
        <dsp:cNvPr id="0" name=""/>
        <dsp:cNvSpPr/>
      </dsp:nvSpPr>
      <dsp:spPr>
        <a:xfrm>
          <a:off x="1705277" y="1330342"/>
          <a:ext cx="1547303" cy="545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Support </a:t>
          </a:r>
          <a:r>
            <a:rPr lang="nl-BE" sz="1800" kern="1200" dirty="0" err="1"/>
            <a:t>coordinators</a:t>
          </a:r>
          <a:endParaRPr lang="nl-BE" sz="1800" kern="1200" dirty="0"/>
        </a:p>
      </dsp:txBody>
      <dsp:txXfrm>
        <a:off x="1705277" y="1330342"/>
        <a:ext cx="1547303" cy="545042"/>
      </dsp:txXfrm>
    </dsp:sp>
    <dsp:sp modelId="{BEE83412-37C5-49A8-8FD8-92CD0A65CB62}">
      <dsp:nvSpPr>
        <dsp:cNvPr id="0" name=""/>
        <dsp:cNvSpPr/>
      </dsp:nvSpPr>
      <dsp:spPr>
        <a:xfrm>
          <a:off x="3407376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2BF72-9AFF-4186-B70D-3BE5858C1D11}">
      <dsp:nvSpPr>
        <dsp:cNvPr id="0" name=""/>
        <dsp:cNvSpPr/>
      </dsp:nvSpPr>
      <dsp:spPr>
        <a:xfrm>
          <a:off x="3407376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School-</a:t>
          </a:r>
          <a:r>
            <a:rPr lang="nl-BE" sz="1800" kern="1200" dirty="0" err="1"/>
            <a:t>psychologists</a:t>
          </a:r>
          <a:endParaRPr lang="nl-BE" sz="1800" kern="1200" dirty="0"/>
        </a:p>
      </dsp:txBody>
      <dsp:txXfrm>
        <a:off x="3407376" y="1308587"/>
        <a:ext cx="1547303" cy="574049"/>
      </dsp:txXfrm>
    </dsp:sp>
    <dsp:sp modelId="{16C8C159-ABCA-4A37-AC41-B84C59F594E2}">
      <dsp:nvSpPr>
        <dsp:cNvPr id="0" name=""/>
        <dsp:cNvSpPr/>
      </dsp:nvSpPr>
      <dsp:spPr>
        <a:xfrm>
          <a:off x="5109475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80C34-FC99-426B-ADEE-B7A1A6AFD190}">
      <dsp:nvSpPr>
        <dsp:cNvPr id="0" name=""/>
        <dsp:cNvSpPr/>
      </dsp:nvSpPr>
      <dsp:spPr>
        <a:xfrm>
          <a:off x="5109475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 err="1"/>
            <a:t>Pedagogical</a:t>
          </a:r>
          <a:r>
            <a:rPr lang="nl-BE" sz="1800" kern="1200" dirty="0"/>
            <a:t> </a:t>
          </a:r>
          <a:r>
            <a:rPr lang="nl-BE" sz="1800" kern="1200" dirty="0" err="1"/>
            <a:t>Advisors</a:t>
          </a:r>
          <a:endParaRPr lang="nl-BE" sz="1800" kern="1200" dirty="0"/>
        </a:p>
      </dsp:txBody>
      <dsp:txXfrm>
        <a:off x="5109475" y="1308587"/>
        <a:ext cx="1547303" cy="574049"/>
      </dsp:txXfrm>
    </dsp:sp>
    <dsp:sp modelId="{7359096B-CA49-464A-A29E-35A07217B9E7}">
      <dsp:nvSpPr>
        <dsp:cNvPr id="0" name=""/>
        <dsp:cNvSpPr/>
      </dsp:nvSpPr>
      <dsp:spPr>
        <a:xfrm>
          <a:off x="6811574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2E8ACA-A404-4A5D-A5D3-3DE2EECB15F9}">
      <dsp:nvSpPr>
        <dsp:cNvPr id="0" name=""/>
        <dsp:cNvSpPr/>
      </dsp:nvSpPr>
      <dsp:spPr>
        <a:xfrm>
          <a:off x="6811574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 err="1"/>
            <a:t>IsA-teachers</a:t>
          </a:r>
          <a:endParaRPr lang="nl-BE" sz="1800" kern="1200" dirty="0"/>
        </a:p>
      </dsp:txBody>
      <dsp:txXfrm>
        <a:off x="6811574" y="1308587"/>
        <a:ext cx="1547303" cy="574049"/>
      </dsp:txXfrm>
    </dsp:sp>
    <dsp:sp modelId="{EF4D6B02-73A7-4415-8C75-79FBBF8B5A9C}">
      <dsp:nvSpPr>
        <dsp:cNvPr id="0" name=""/>
        <dsp:cNvSpPr/>
      </dsp:nvSpPr>
      <dsp:spPr>
        <a:xfrm>
          <a:off x="8513673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B3BE7-39F2-4A06-8EAB-DFEDD930AA9B}">
      <dsp:nvSpPr>
        <dsp:cNvPr id="0" name=""/>
        <dsp:cNvSpPr/>
      </dsp:nvSpPr>
      <dsp:spPr>
        <a:xfrm>
          <a:off x="8513673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SEN-</a:t>
          </a:r>
          <a:r>
            <a:rPr lang="nl-BE" sz="1800" kern="1200" dirty="0" err="1"/>
            <a:t>assistants</a:t>
          </a:r>
          <a:endParaRPr lang="nl-BE" sz="1800" kern="1200" dirty="0"/>
        </a:p>
      </dsp:txBody>
      <dsp:txXfrm>
        <a:off x="8513673" y="1308587"/>
        <a:ext cx="1547303" cy="574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035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518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2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625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09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3136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1622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956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16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5202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002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62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ckie.corriette@teacher.eursc.eu" TargetMode="External"/><Relationship Id="rId2" Type="http://schemas.openxmlformats.org/officeDocument/2006/relationships/hyperlink" Target="mailto:ixl-support-coordinator-secondary-cycle@eursc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ylvain.bello@teacher.eursc.e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00" y="1843885"/>
            <a:ext cx="9918700" cy="2440248"/>
          </a:xfrm>
        </p:spPr>
        <p:txBody>
          <a:bodyPr/>
          <a:lstStyle/>
          <a:p>
            <a:r>
              <a:rPr lang="fr-BE" sz="5400" dirty="0" err="1"/>
              <a:t>Educational</a:t>
            </a:r>
            <a:r>
              <a:rPr lang="fr-BE" sz="5400" dirty="0"/>
              <a:t> support </a:t>
            </a:r>
            <a:br>
              <a:rPr lang="fr-BE" sz="5400" dirty="0"/>
            </a:br>
            <a:r>
              <a:rPr lang="fr-BE" sz="4000" dirty="0"/>
              <a:t>at</a:t>
            </a:r>
            <a:endParaRPr lang="fr-BE" sz="5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7480D6-645F-EA77-4ECD-28E94284A723}"/>
              </a:ext>
            </a:extLst>
          </p:cNvPr>
          <p:cNvSpPr txBox="1">
            <a:spLocks/>
          </p:cNvSpPr>
          <p:nvPr/>
        </p:nvSpPr>
        <p:spPr>
          <a:xfrm>
            <a:off x="673100" y="3681161"/>
            <a:ext cx="9918700" cy="1000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kern="1200" cap="all" spc="15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fr-BE" sz="5400" dirty="0">
                <a:solidFill>
                  <a:schemeClr val="tx1"/>
                </a:solidFill>
              </a:rPr>
            </a:br>
            <a:r>
              <a:rPr lang="fr-BE" sz="5400" dirty="0">
                <a:solidFill>
                  <a:schemeClr val="tx1"/>
                </a:solidFill>
              </a:rPr>
              <a:t>EEB3-secondary 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193C1747-8A94-775C-F5D7-D83F9E52E1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66" y="4284133"/>
            <a:ext cx="2342134" cy="2342134"/>
          </a:xfrm>
          <a:prstGeom prst="cloud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4AF2AAA-460D-0FBF-4ED1-75A7456DF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774" y="203199"/>
            <a:ext cx="3404038" cy="1640685"/>
          </a:xfrm>
          <a:prstGeom prst="rect">
            <a:avLst/>
          </a:prstGeom>
          <a:ln w="190500" cap="sq">
            <a:solidFill>
              <a:schemeClr val="tx1">
                <a:lumMod val="8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576588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2152161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2152161" y="2436251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teacher </a:t>
            </a:r>
            <a:r>
              <a:rPr lang="nl-BE" sz="2000" dirty="0" err="1"/>
              <a:t>and</a:t>
            </a:r>
            <a:r>
              <a:rPr lang="nl-BE" sz="2000" dirty="0"/>
              <a:t>/or Assistant</a:t>
            </a:r>
          </a:p>
          <a:p>
            <a:endParaRPr lang="nl-BE" sz="1600" dirty="0"/>
          </a:p>
          <a:p>
            <a:r>
              <a:rPr lang="nl-BE" sz="2000" dirty="0" err="1"/>
              <a:t>Mid</a:t>
            </a:r>
            <a:r>
              <a:rPr lang="nl-BE" sz="2000" dirty="0"/>
              <a:t> september</a:t>
            </a:r>
          </a:p>
          <a:p>
            <a:endParaRPr lang="nl-BE" sz="1700" dirty="0"/>
          </a:p>
          <a:p>
            <a:r>
              <a:rPr lang="nl-BE" sz="2000" dirty="0"/>
              <a:t>15 </a:t>
            </a:r>
            <a:r>
              <a:rPr lang="nl-BE" sz="2000" dirty="0" err="1"/>
              <a:t>days</a:t>
            </a:r>
            <a:r>
              <a:rPr lang="nl-BE" sz="2000" dirty="0"/>
              <a:t> </a:t>
            </a:r>
            <a:r>
              <a:rPr lang="nl-BE" sz="2000" dirty="0" err="1"/>
              <a:t>after</a:t>
            </a:r>
            <a:r>
              <a:rPr lang="nl-BE" sz="2000" dirty="0"/>
              <a:t> start: </a:t>
            </a:r>
            <a:r>
              <a:rPr lang="nl-BE" sz="2000" dirty="0" err="1"/>
              <a:t>all</a:t>
            </a:r>
            <a:r>
              <a:rPr lang="nl-BE" sz="2000" dirty="0"/>
              <a:t> </a:t>
            </a:r>
            <a:r>
              <a:rPr lang="nl-BE" sz="2000" dirty="0" err="1"/>
              <a:t>teachers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endParaRPr lang="nl-BE" sz="2000" dirty="0"/>
          </a:p>
          <a:p>
            <a:r>
              <a:rPr lang="nl-BE" sz="2000" dirty="0"/>
              <a:t>Dec </a:t>
            </a:r>
            <a:r>
              <a:rPr lang="nl-BE" sz="2000" dirty="0" err="1"/>
              <a:t>and</a:t>
            </a:r>
            <a:r>
              <a:rPr lang="nl-BE" sz="2000" dirty="0"/>
              <a:t> May/</a:t>
            </a:r>
            <a:r>
              <a:rPr lang="nl-BE" sz="2000" dirty="0" err="1"/>
              <a:t>June</a:t>
            </a:r>
            <a:r>
              <a:rPr lang="nl-BE" sz="2000" dirty="0"/>
              <a:t>: </a:t>
            </a:r>
            <a:r>
              <a:rPr lang="nl-BE" sz="2000" dirty="0" err="1"/>
              <a:t>parents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r>
              <a:rPr lang="nl-BE" sz="2000" dirty="0"/>
              <a:t> </a:t>
            </a:r>
            <a:r>
              <a:rPr lang="nl-BE" sz="2000" dirty="0" err="1"/>
              <a:t>about</a:t>
            </a:r>
            <a:r>
              <a:rPr lang="nl-BE" sz="2000" dirty="0"/>
              <a:t> </a:t>
            </a:r>
            <a:r>
              <a:rPr lang="nl-BE" sz="2000" dirty="0" err="1"/>
              <a:t>evolution</a:t>
            </a:r>
            <a:endParaRPr lang="nl-BE" sz="2000" dirty="0"/>
          </a:p>
          <a:p>
            <a:r>
              <a:rPr lang="nl-BE" sz="2000" dirty="0"/>
              <a:t>May/</a:t>
            </a:r>
            <a:r>
              <a:rPr lang="nl-BE" sz="2000" dirty="0" err="1"/>
              <a:t>June</a:t>
            </a:r>
            <a:r>
              <a:rPr lang="nl-BE" sz="2000" dirty="0"/>
              <a:t>: </a:t>
            </a:r>
            <a:r>
              <a:rPr lang="nl-BE" sz="2000" dirty="0" err="1"/>
              <a:t>evaluation</a:t>
            </a:r>
            <a:r>
              <a:rPr lang="nl-BE" sz="2000" dirty="0"/>
              <a:t> meeting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parents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(</a:t>
            </a:r>
            <a:r>
              <a:rPr lang="nl-BE" sz="2000" dirty="0" err="1"/>
              <a:t>main</a:t>
            </a:r>
            <a:r>
              <a:rPr lang="nl-BE" sz="2000" dirty="0"/>
              <a:t>)</a:t>
            </a:r>
            <a:r>
              <a:rPr lang="nl-BE" sz="2000" dirty="0" err="1"/>
              <a:t>teachers</a:t>
            </a:r>
            <a:endParaRPr lang="nl-BE" sz="2000" dirty="0"/>
          </a:p>
          <a:p>
            <a:pPr lvl="2" indent="0">
              <a:buNone/>
            </a:pPr>
            <a:endParaRPr lang="fr-BE" sz="1800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40675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teacher </a:t>
            </a:r>
            <a:r>
              <a:rPr lang="nl-BE" sz="2000" dirty="0" err="1"/>
              <a:t>with</a:t>
            </a:r>
            <a:r>
              <a:rPr lang="nl-BE" sz="2000" dirty="0"/>
              <a:t> subject teacher</a:t>
            </a:r>
          </a:p>
          <a:p>
            <a:endParaRPr lang="nl-BE" sz="1400" dirty="0"/>
          </a:p>
          <a:p>
            <a:r>
              <a:rPr lang="nl-BE" sz="2000" dirty="0" err="1"/>
              <a:t>Mid</a:t>
            </a:r>
            <a:r>
              <a:rPr lang="nl-BE" sz="2000" dirty="0"/>
              <a:t> </a:t>
            </a:r>
            <a:r>
              <a:rPr lang="nl-BE" sz="2000" dirty="0" err="1"/>
              <a:t>october</a:t>
            </a:r>
            <a:endParaRPr lang="nl-BE" sz="2000" dirty="0"/>
          </a:p>
          <a:p>
            <a:endParaRPr lang="nl-BE" sz="400" dirty="0"/>
          </a:p>
          <a:p>
            <a:endParaRPr lang="nl-BE" sz="1100" dirty="0"/>
          </a:p>
          <a:p>
            <a:r>
              <a:rPr lang="nl-BE" sz="2000" dirty="0"/>
              <a:t>Info </a:t>
            </a:r>
            <a:r>
              <a:rPr lang="nl-BE" sz="2000" dirty="0" err="1"/>
              <a:t>about</a:t>
            </a:r>
            <a:r>
              <a:rPr lang="nl-BE" sz="2000" dirty="0"/>
              <a:t> start </a:t>
            </a:r>
            <a:r>
              <a:rPr lang="nl-BE" sz="2000" dirty="0" err="1"/>
              <a:t>and</a:t>
            </a:r>
            <a:r>
              <a:rPr lang="nl-BE" sz="2000" dirty="0"/>
              <a:t> end</a:t>
            </a:r>
          </a:p>
          <a:p>
            <a:r>
              <a:rPr lang="nl-BE" sz="2000" dirty="0"/>
              <a:t>Info </a:t>
            </a:r>
            <a:r>
              <a:rPr lang="nl-BE" sz="2000" dirty="0" err="1"/>
              <a:t>about</a:t>
            </a:r>
            <a:r>
              <a:rPr lang="nl-BE" sz="2000" dirty="0"/>
              <a:t> </a:t>
            </a:r>
            <a:r>
              <a:rPr lang="nl-BE" sz="2000" dirty="0" err="1"/>
              <a:t>evolution</a:t>
            </a:r>
            <a:r>
              <a:rPr lang="nl-BE" sz="2000" dirty="0"/>
              <a:t>: subject teacher </a:t>
            </a:r>
            <a:r>
              <a:rPr lang="nl-BE" sz="2000" dirty="0" err="1"/>
              <a:t>and</a:t>
            </a:r>
            <a:r>
              <a:rPr lang="nl-BE" sz="2000" dirty="0"/>
              <a:t> or support teacher</a:t>
            </a:r>
          </a:p>
          <a:p>
            <a:pPr marL="0" indent="0">
              <a:buFont typeface="Garamond" pitchFamily="18" charset="0"/>
              <a:buNone/>
            </a:pPr>
            <a:endParaRPr lang="nl-BE" sz="2000" dirty="0"/>
          </a:p>
          <a:p>
            <a:pPr lvl="1"/>
            <a:endParaRPr lang="nl-BE" sz="2000" dirty="0"/>
          </a:p>
          <a:p>
            <a:endParaRPr lang="fr-BE" sz="200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407473"/>
            <a:ext cx="211850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Key</a:t>
            </a:r>
            <a:r>
              <a:rPr lang="nl-BE" sz="2000" dirty="0"/>
              <a:t> </a:t>
            </a:r>
            <a:r>
              <a:rPr lang="nl-BE" sz="2000" dirty="0" err="1"/>
              <a:t>figures</a:t>
            </a:r>
            <a:endParaRPr lang="nl-BE" sz="2000" dirty="0"/>
          </a:p>
          <a:p>
            <a:endParaRPr lang="nl-BE" sz="1600" dirty="0"/>
          </a:p>
          <a:p>
            <a:r>
              <a:rPr lang="nl-BE" sz="2000" dirty="0"/>
              <a:t>Start</a:t>
            </a:r>
          </a:p>
          <a:p>
            <a:pPr lvl="1"/>
            <a:endParaRPr lang="nl-BE" sz="1600" dirty="0"/>
          </a:p>
          <a:p>
            <a:r>
              <a:rPr lang="nl-BE" sz="2000" dirty="0"/>
              <a:t>Information</a:t>
            </a:r>
          </a:p>
          <a:p>
            <a:endParaRPr lang="nl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2140233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FE07795C-0922-4A85-9BAF-13094E11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>
                <a:solidFill>
                  <a:schemeClr val="accent3"/>
                </a:solidFill>
              </a:rPr>
              <a:t>Communication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tx2"/>
                </a:solidFill>
              </a:rPr>
              <a:t>with</a:t>
            </a:r>
            <a:r>
              <a:rPr lang="fr-BE" sz="4000" dirty="0">
                <a:solidFill>
                  <a:schemeClr val="tx2"/>
                </a:solidFill>
              </a:rPr>
              <a:t> parents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9E517EE-EF1D-4A41-B0A4-C43EECE4B1AA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support, 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endParaRPr lang="fr-BE" sz="24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1722004-3C62-3866-9823-191BBFD1CAE9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4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433DE4-CD4A-4B5B-8E59-9086032E2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95051"/>
            <a:ext cx="4754880" cy="4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 err="1">
                <a:solidFill>
                  <a:schemeClr val="tx2"/>
                </a:solidFill>
              </a:rPr>
              <a:t>Students</a:t>
            </a:r>
            <a:r>
              <a:rPr lang="nl-BE" sz="2400" b="1" dirty="0">
                <a:solidFill>
                  <a:schemeClr val="tx2"/>
                </a:solidFill>
              </a:rPr>
              <a:t> in promotion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FB2628-726A-4806-BACC-E5FAEC6E2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77" y="1980172"/>
            <a:ext cx="4754880" cy="442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>
                <a:solidFill>
                  <a:schemeClr val="tx2"/>
                </a:solidFill>
              </a:rPr>
              <a:t>Student in </a:t>
            </a:r>
            <a:r>
              <a:rPr lang="nl-BE" sz="2400" b="1" dirty="0" err="1">
                <a:solidFill>
                  <a:schemeClr val="tx2"/>
                </a:solidFill>
              </a:rPr>
              <a:t>progression</a:t>
            </a:r>
            <a:endParaRPr lang="nl-BE" sz="2400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BE5DAA2-C79E-40AE-9462-8CBD76D6CA65}"/>
              </a:ext>
            </a:extLst>
          </p:cNvPr>
          <p:cNvSpPr txBox="1">
            <a:spLocks/>
          </p:cNvSpPr>
          <p:nvPr/>
        </p:nvSpPr>
        <p:spPr>
          <a:xfrm>
            <a:off x="1066800" y="240612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Follows </a:t>
            </a:r>
            <a:r>
              <a:rPr lang="nl-BE" sz="2000" dirty="0" err="1"/>
              <a:t>the</a:t>
            </a:r>
            <a:r>
              <a:rPr lang="nl-BE" sz="2000" dirty="0"/>
              <a:t> full standard curriculum of ES</a:t>
            </a:r>
          </a:p>
          <a:p>
            <a:endParaRPr lang="nl-BE" sz="1600" dirty="0"/>
          </a:p>
          <a:p>
            <a:r>
              <a:rPr lang="nl-BE" sz="2000" dirty="0"/>
              <a:t>100% </a:t>
            </a:r>
            <a:r>
              <a:rPr lang="nl-BE" sz="2000" dirty="0" err="1"/>
              <a:t>Assessed</a:t>
            </a:r>
            <a:r>
              <a:rPr lang="nl-BE" sz="2000" dirty="0"/>
              <a:t> as </a:t>
            </a:r>
            <a:r>
              <a:rPr lang="nl-BE" sz="2000" dirty="0" err="1"/>
              <a:t>other</a:t>
            </a:r>
            <a:r>
              <a:rPr lang="nl-BE" sz="2000" dirty="0"/>
              <a:t> </a:t>
            </a:r>
            <a:r>
              <a:rPr lang="nl-BE" sz="2000" dirty="0" err="1"/>
              <a:t>students</a:t>
            </a:r>
            <a:endParaRPr lang="nl-BE" sz="2000" dirty="0"/>
          </a:p>
          <a:p>
            <a:endParaRPr lang="nl-BE" sz="1700" dirty="0"/>
          </a:p>
          <a:p>
            <a:r>
              <a:rPr lang="nl-BE" sz="2000" dirty="0" err="1"/>
              <a:t>Needs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be</a:t>
            </a:r>
            <a:r>
              <a:rPr lang="nl-BE" sz="2000" dirty="0"/>
              <a:t> </a:t>
            </a:r>
            <a:r>
              <a:rPr lang="nl-BE" sz="2000" dirty="0" err="1"/>
              <a:t>promoted</a:t>
            </a:r>
            <a:r>
              <a:rPr lang="nl-BE" sz="2000" dirty="0"/>
              <a:t>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class-council in Juin</a:t>
            </a:r>
          </a:p>
          <a:p>
            <a:endParaRPr lang="nl-BE" sz="2000" dirty="0"/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3E7E176F-028F-496D-BE9E-686DB1385DCF}"/>
              </a:ext>
            </a:extLst>
          </p:cNvPr>
          <p:cNvCxnSpPr>
            <a:cxnSpLocks/>
          </p:cNvCxnSpPr>
          <p:nvPr/>
        </p:nvCxnSpPr>
        <p:spPr>
          <a:xfrm>
            <a:off x="1066800" y="2418874"/>
            <a:ext cx="10671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17D379D-A12D-4771-A47F-D8F91BA9B1A8}"/>
              </a:ext>
            </a:extLst>
          </p:cNvPr>
          <p:cNvSpPr txBox="1">
            <a:spLocks/>
          </p:cNvSpPr>
          <p:nvPr/>
        </p:nvSpPr>
        <p:spPr>
          <a:xfrm>
            <a:off x="6168866" y="2394559"/>
            <a:ext cx="5412841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Follows </a:t>
            </a:r>
            <a:r>
              <a:rPr lang="nl-BE" sz="2000" dirty="0" err="1"/>
              <a:t>an</a:t>
            </a:r>
            <a:r>
              <a:rPr lang="nl-BE" sz="2000" dirty="0"/>
              <a:t> </a:t>
            </a:r>
            <a:r>
              <a:rPr lang="nl-BE" sz="2000" dirty="0" err="1"/>
              <a:t>individual</a:t>
            </a:r>
            <a:r>
              <a:rPr lang="nl-BE" sz="2000" dirty="0"/>
              <a:t> </a:t>
            </a:r>
            <a:r>
              <a:rPr lang="nl-BE" sz="2000" dirty="0" err="1"/>
              <a:t>programm</a:t>
            </a:r>
            <a:r>
              <a:rPr lang="nl-BE" sz="2000" dirty="0"/>
              <a:t> (</a:t>
            </a:r>
            <a:r>
              <a:rPr lang="nl-BE" sz="2000" dirty="0" err="1"/>
              <a:t>this</a:t>
            </a:r>
            <a:r>
              <a:rPr lang="nl-BE" sz="2000" dirty="0"/>
              <a:t> </a:t>
            </a:r>
            <a:r>
              <a:rPr lang="nl-BE" sz="2000" dirty="0" err="1"/>
              <a:t>might</a:t>
            </a:r>
            <a:r>
              <a:rPr lang="nl-BE" sz="2000" dirty="0"/>
              <a:t> </a:t>
            </a:r>
            <a:r>
              <a:rPr lang="nl-BE" sz="2000" dirty="0" err="1"/>
              <a:t>be</a:t>
            </a:r>
            <a:r>
              <a:rPr lang="nl-BE" sz="2000" dirty="0"/>
              <a:t> a minor change or complete </a:t>
            </a:r>
            <a:r>
              <a:rPr lang="nl-BE" sz="2000" dirty="0" err="1"/>
              <a:t>individual</a:t>
            </a:r>
            <a:r>
              <a:rPr lang="nl-BE" sz="2000" dirty="0"/>
              <a:t> program)</a:t>
            </a:r>
          </a:p>
          <a:p>
            <a:endParaRPr lang="nl-BE" sz="800" dirty="0"/>
          </a:p>
          <a:p>
            <a:r>
              <a:rPr lang="nl-BE" sz="2000" dirty="0"/>
              <a:t>For </a:t>
            </a:r>
            <a:r>
              <a:rPr lang="nl-BE" sz="2000" dirty="0" err="1"/>
              <a:t>several</a:t>
            </a:r>
            <a:r>
              <a:rPr lang="nl-BE" sz="2000" dirty="0"/>
              <a:t> courses </a:t>
            </a:r>
            <a:r>
              <a:rPr lang="nl-BE" sz="2000" dirty="0" err="1"/>
              <a:t>assessed</a:t>
            </a:r>
            <a:r>
              <a:rPr lang="nl-BE" sz="2000" dirty="0"/>
              <a:t> </a:t>
            </a:r>
            <a:r>
              <a:rPr lang="nl-BE" sz="2000" dirty="0" err="1"/>
              <a:t>differently</a:t>
            </a:r>
            <a:r>
              <a:rPr lang="nl-BE" sz="2000" dirty="0"/>
              <a:t> </a:t>
            </a:r>
          </a:p>
          <a:p>
            <a:endParaRPr lang="nl-BE" sz="1700" dirty="0"/>
          </a:p>
          <a:p>
            <a:r>
              <a:rPr lang="nl-BE" sz="2000" dirty="0" err="1"/>
              <a:t>Accompanies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classgroup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next </a:t>
            </a:r>
            <a:r>
              <a:rPr lang="nl-BE" sz="2000" dirty="0" err="1"/>
              <a:t>year</a:t>
            </a:r>
            <a:r>
              <a:rPr lang="nl-BE" sz="2000" dirty="0"/>
              <a:t> (no </a:t>
            </a:r>
            <a:r>
              <a:rPr lang="nl-BE" sz="2000" dirty="0" err="1"/>
              <a:t>certification</a:t>
            </a:r>
            <a:r>
              <a:rPr lang="nl-BE" sz="2000" dirty="0"/>
              <a:t>)</a:t>
            </a:r>
          </a:p>
          <a:p>
            <a:r>
              <a:rPr lang="nl-BE" sz="2000" dirty="0" err="1"/>
              <a:t>Can</a:t>
            </a:r>
            <a:r>
              <a:rPr lang="nl-BE" sz="2000" dirty="0"/>
              <a:t> go back </a:t>
            </a:r>
            <a:r>
              <a:rPr lang="nl-BE" sz="2000" dirty="0" err="1"/>
              <a:t>into</a:t>
            </a:r>
            <a:r>
              <a:rPr lang="nl-BE" sz="2000" dirty="0"/>
              <a:t> promotion </a:t>
            </a:r>
            <a:r>
              <a:rPr lang="nl-BE" sz="2000" dirty="0" err="1"/>
              <a:t>after</a:t>
            </a:r>
            <a:r>
              <a:rPr lang="nl-BE" sz="2000" dirty="0"/>
              <a:t> full assessment</a:t>
            </a:r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7AE8E9-5F27-4D6D-9D2D-6395B54216AE}"/>
              </a:ext>
            </a:extLst>
          </p:cNvPr>
          <p:cNvCxnSpPr/>
          <p:nvPr/>
        </p:nvCxnSpPr>
        <p:spPr>
          <a:xfrm>
            <a:off x="6134732" y="2088241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8AEB5B65-F666-4CB1-B29E-43629670486E}"/>
              </a:ext>
            </a:extLst>
          </p:cNvPr>
          <p:cNvSpPr txBox="1">
            <a:spLocks/>
          </p:cNvSpPr>
          <p:nvPr/>
        </p:nvSpPr>
        <p:spPr>
          <a:xfrm>
            <a:off x="296455" y="265191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BE" sz="4000" b="1" dirty="0" err="1">
                <a:solidFill>
                  <a:schemeClr val="accent1"/>
                </a:solidFill>
              </a:rPr>
              <a:t>Inclussive</a:t>
            </a:r>
            <a:r>
              <a:rPr lang="fr-BE" sz="4000" b="1" dirty="0">
                <a:solidFill>
                  <a:schemeClr val="accent1"/>
                </a:solidFill>
              </a:rPr>
              <a:t> </a:t>
            </a:r>
            <a:r>
              <a:rPr lang="fr-BE" sz="4000" b="1" dirty="0" err="1">
                <a:solidFill>
                  <a:schemeClr val="tx2"/>
                </a:solidFill>
              </a:rPr>
              <a:t>education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endParaRPr lang="fr-BE" sz="2800" b="1" dirty="0">
              <a:solidFill>
                <a:schemeClr val="tx2"/>
              </a:solidFill>
            </a:endParaRPr>
          </a:p>
          <a:p>
            <a:r>
              <a:rPr lang="fr-BE" sz="2800" b="1" dirty="0">
                <a:solidFill>
                  <a:schemeClr val="tx2"/>
                </a:solidFill>
              </a:rPr>
              <a:t>promotion - progression</a:t>
            </a:r>
            <a:endParaRPr lang="fr-BE" sz="4000" b="1" dirty="0">
              <a:solidFill>
                <a:schemeClr val="tx2"/>
              </a:solidFill>
            </a:endParaRPr>
          </a:p>
        </p:txBody>
      </p:sp>
      <p:pic>
        <p:nvPicPr>
          <p:cNvPr id="21" name="Picture 5">
            <a:extLst>
              <a:ext uri="{FF2B5EF4-FFF2-40B4-BE49-F238E27FC236}">
                <a16:creationId xmlns:a16="http://schemas.microsoft.com/office/drawing/2014/main" id="{0DF66ED3-7D85-403C-80F7-6D3FC4874F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pic>
        <p:nvPicPr>
          <p:cNvPr id="1026" name="Picture 2" descr="4 Verschillende Routes Met Gestippelde Lijnen Vectorwegpictogram Van Begin  Met De Punten Van De Plaatsspeld Vector Illustratie - Illustration of  begrip, vector: 151864760">
            <a:extLst>
              <a:ext uri="{FF2B5EF4-FFF2-40B4-BE49-F238E27FC236}">
                <a16:creationId xmlns:a16="http://schemas.microsoft.com/office/drawing/2014/main" id="{5D5DB262-0A5A-49E4-A3F1-B6A7C6A7D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969" y="656619"/>
            <a:ext cx="3990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E194B716-6DDD-4699-3B66-BE9A02290CD1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77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433DE4-CD4A-4B5B-8E59-9086032E2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95051"/>
            <a:ext cx="4754880" cy="4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>
                <a:solidFill>
                  <a:schemeClr val="tx2"/>
                </a:solidFill>
              </a:rPr>
              <a:t>S1 – S5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FB2628-726A-4806-BACC-E5FAEC6E2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77" y="1980172"/>
            <a:ext cx="4754880" cy="442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 err="1">
                <a:solidFill>
                  <a:schemeClr val="tx2"/>
                </a:solidFill>
              </a:rPr>
              <a:t>Bac-cycle</a:t>
            </a:r>
            <a:endParaRPr lang="nl-BE" sz="2400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BE5DAA2-C79E-40AE-9462-8CBD76D6CA65}"/>
              </a:ext>
            </a:extLst>
          </p:cNvPr>
          <p:cNvSpPr txBox="1">
            <a:spLocks/>
          </p:cNvSpPr>
          <p:nvPr/>
        </p:nvSpPr>
        <p:spPr>
          <a:xfrm>
            <a:off x="1066800" y="2406125"/>
            <a:ext cx="5157787" cy="2521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Report </a:t>
            </a:r>
            <a:r>
              <a:rPr lang="nl-BE" sz="2000" dirty="0" err="1"/>
              <a:t>needed</a:t>
            </a:r>
            <a:r>
              <a:rPr lang="nl-BE" sz="2000" dirty="0"/>
              <a:t> (max 4 </a:t>
            </a:r>
            <a:r>
              <a:rPr lang="nl-BE" sz="2000" dirty="0" err="1"/>
              <a:t>years</a:t>
            </a:r>
            <a:r>
              <a:rPr lang="nl-BE" sz="2000" dirty="0"/>
              <a:t> </a:t>
            </a:r>
            <a:r>
              <a:rPr lang="nl-BE" sz="2000" dirty="0" err="1"/>
              <a:t>old</a:t>
            </a:r>
            <a:r>
              <a:rPr lang="nl-BE" sz="2000" dirty="0"/>
              <a:t>)</a:t>
            </a:r>
          </a:p>
          <a:p>
            <a:r>
              <a:rPr lang="nl-BE" sz="2000" dirty="0" err="1"/>
              <a:t>Not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compensate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lack</a:t>
            </a:r>
            <a:r>
              <a:rPr lang="nl-BE" sz="2000" dirty="0"/>
              <a:t> of </a:t>
            </a:r>
            <a:r>
              <a:rPr lang="nl-BE" sz="2000" dirty="0" err="1"/>
              <a:t>ability</a:t>
            </a:r>
            <a:r>
              <a:rPr lang="nl-BE" sz="2000" dirty="0"/>
              <a:t> </a:t>
            </a:r>
          </a:p>
          <a:p>
            <a:r>
              <a:rPr lang="nl-BE" sz="2000" dirty="0" err="1"/>
              <a:t>Allow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achief</a:t>
            </a:r>
            <a:r>
              <a:rPr lang="nl-BE" sz="2000" dirty="0"/>
              <a:t> </a:t>
            </a:r>
            <a:r>
              <a:rPr lang="nl-BE" sz="2000" dirty="0" err="1"/>
              <a:t>potentials</a:t>
            </a:r>
            <a:r>
              <a:rPr lang="nl-BE" sz="2000" dirty="0"/>
              <a:t> in fair </a:t>
            </a:r>
            <a:r>
              <a:rPr lang="nl-BE" sz="2000" dirty="0" err="1"/>
              <a:t>conditions</a:t>
            </a:r>
            <a:endParaRPr lang="nl-BE" sz="2000" dirty="0"/>
          </a:p>
          <a:p>
            <a:r>
              <a:rPr lang="nl-BE" sz="2000" dirty="0" err="1"/>
              <a:t>Discussed</a:t>
            </a:r>
            <a:r>
              <a:rPr lang="nl-BE" sz="2000" dirty="0"/>
              <a:t> in </a:t>
            </a:r>
            <a:r>
              <a:rPr lang="nl-BE" sz="2000" dirty="0" err="1"/>
              <a:t>the</a:t>
            </a:r>
            <a:r>
              <a:rPr lang="nl-BE" sz="2000" dirty="0"/>
              <a:t> SAG-meeting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parents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support-team</a:t>
            </a:r>
          </a:p>
          <a:p>
            <a:pPr marL="0" indent="0">
              <a:buNone/>
            </a:pPr>
            <a:endParaRPr lang="nl-BE" sz="2000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3E7E176F-028F-496D-BE9E-686DB1385DCF}"/>
              </a:ext>
            </a:extLst>
          </p:cNvPr>
          <p:cNvCxnSpPr>
            <a:cxnSpLocks/>
          </p:cNvCxnSpPr>
          <p:nvPr/>
        </p:nvCxnSpPr>
        <p:spPr>
          <a:xfrm>
            <a:off x="1066800" y="2418874"/>
            <a:ext cx="10671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17D379D-A12D-4771-A47F-D8F91BA9B1A8}"/>
              </a:ext>
            </a:extLst>
          </p:cNvPr>
          <p:cNvSpPr txBox="1">
            <a:spLocks/>
          </p:cNvSpPr>
          <p:nvPr/>
        </p:nvSpPr>
        <p:spPr>
          <a:xfrm>
            <a:off x="6168866" y="2394559"/>
            <a:ext cx="5412841" cy="24229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Request</a:t>
            </a:r>
            <a:r>
              <a:rPr lang="nl-BE" sz="2000" dirty="0"/>
              <a:t> is </a:t>
            </a:r>
            <a:r>
              <a:rPr lang="nl-BE" sz="2000" dirty="0" err="1"/>
              <a:t>done</a:t>
            </a:r>
            <a:r>
              <a:rPr lang="nl-BE" sz="2000" dirty="0"/>
              <a:t> </a:t>
            </a:r>
            <a:r>
              <a:rPr lang="nl-BE" sz="2000" dirty="0" err="1"/>
              <a:t>early</a:t>
            </a:r>
            <a:r>
              <a:rPr lang="nl-BE" sz="2000" dirty="0"/>
              <a:t> S5 (15 </a:t>
            </a:r>
            <a:r>
              <a:rPr lang="nl-BE" sz="2000" dirty="0" err="1"/>
              <a:t>octobre</a:t>
            </a:r>
            <a:r>
              <a:rPr lang="nl-BE" sz="2000" dirty="0"/>
              <a:t>)</a:t>
            </a:r>
          </a:p>
          <a:p>
            <a:pPr>
              <a:buClr>
                <a:srgbClr val="262626"/>
              </a:buClr>
            </a:pPr>
            <a:r>
              <a:rPr lang="nl-BE" sz="2000" dirty="0"/>
              <a:t>Parents of </a:t>
            </a:r>
            <a:r>
              <a:rPr lang="nl-BE" sz="2000" dirty="0" err="1"/>
              <a:t>students</a:t>
            </a:r>
            <a:r>
              <a:rPr lang="nl-BE" sz="2000" dirty="0"/>
              <a:t> in </a:t>
            </a:r>
            <a:r>
              <a:rPr lang="nl-BE" sz="2000" dirty="0" err="1"/>
              <a:t>IsA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r>
              <a:rPr lang="nl-BE" sz="2000" dirty="0"/>
              <a:t> at </a:t>
            </a:r>
            <a:r>
              <a:rPr lang="nl-BE" sz="2000" dirty="0" err="1"/>
              <a:t>the</a:t>
            </a:r>
            <a:r>
              <a:rPr lang="nl-BE" sz="2000" dirty="0"/>
              <a:t> end of S4</a:t>
            </a:r>
          </a:p>
          <a:p>
            <a:r>
              <a:rPr lang="nl-BE" sz="2000" dirty="0" err="1"/>
              <a:t>Specific</a:t>
            </a:r>
            <a:r>
              <a:rPr lang="nl-BE" sz="2000" dirty="0"/>
              <a:t> file must </a:t>
            </a:r>
            <a:r>
              <a:rPr lang="nl-BE" sz="2000" dirty="0" err="1"/>
              <a:t>be</a:t>
            </a:r>
            <a:r>
              <a:rPr lang="nl-BE" sz="2000" dirty="0"/>
              <a:t> </a:t>
            </a:r>
            <a:r>
              <a:rPr lang="nl-BE" sz="2000" dirty="0" err="1"/>
              <a:t>filled</a:t>
            </a:r>
            <a:r>
              <a:rPr lang="nl-BE" sz="2000" dirty="0"/>
              <a:t> in </a:t>
            </a:r>
          </a:p>
          <a:p>
            <a:r>
              <a:rPr lang="nl-BE" sz="2000" dirty="0"/>
              <a:t>Full report is </a:t>
            </a:r>
            <a:r>
              <a:rPr lang="nl-BE" sz="2000" dirty="0" err="1"/>
              <a:t>needed</a:t>
            </a:r>
            <a:r>
              <a:rPr lang="nl-BE" sz="2000" dirty="0"/>
              <a:t> (max 2 </a:t>
            </a:r>
            <a:r>
              <a:rPr lang="nl-BE" sz="2000" dirty="0" err="1"/>
              <a:t>years</a:t>
            </a:r>
            <a:r>
              <a:rPr lang="nl-BE" sz="2000" dirty="0"/>
              <a:t> </a:t>
            </a:r>
            <a:r>
              <a:rPr lang="nl-BE" sz="2000" dirty="0" err="1"/>
              <a:t>old</a:t>
            </a:r>
            <a:r>
              <a:rPr lang="nl-BE" sz="2000" dirty="0"/>
              <a:t>)</a:t>
            </a:r>
          </a:p>
          <a:p>
            <a:pPr marL="0" indent="0">
              <a:buNone/>
            </a:pPr>
            <a:endParaRPr lang="nl-BE" sz="800" dirty="0"/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7AE8E9-5F27-4D6D-9D2D-6395B54216AE}"/>
              </a:ext>
            </a:extLst>
          </p:cNvPr>
          <p:cNvCxnSpPr/>
          <p:nvPr/>
        </p:nvCxnSpPr>
        <p:spPr>
          <a:xfrm>
            <a:off x="6134732" y="2088241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8AEB5B65-F666-4CB1-B29E-43629670486E}"/>
              </a:ext>
            </a:extLst>
          </p:cNvPr>
          <p:cNvSpPr txBox="1">
            <a:spLocks/>
          </p:cNvSpPr>
          <p:nvPr/>
        </p:nvSpPr>
        <p:spPr>
          <a:xfrm>
            <a:off x="296455" y="265191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BE" sz="4000" b="1" dirty="0" err="1">
                <a:solidFill>
                  <a:schemeClr val="tx2"/>
                </a:solidFill>
              </a:rPr>
              <a:t>Inclussive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r>
              <a:rPr lang="fr-BE" sz="4000" b="1" dirty="0" err="1">
                <a:solidFill>
                  <a:schemeClr val="tx2"/>
                </a:solidFill>
              </a:rPr>
              <a:t>education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r>
              <a:rPr lang="fr-BE" sz="2800" b="1" dirty="0">
                <a:solidFill>
                  <a:schemeClr val="tx2"/>
                </a:solidFill>
              </a:rPr>
              <a:t>– </a:t>
            </a:r>
            <a:r>
              <a:rPr lang="fr-BE" sz="2800" b="1" dirty="0" err="1">
                <a:solidFill>
                  <a:schemeClr val="accent1"/>
                </a:solidFill>
              </a:rPr>
              <a:t>special</a:t>
            </a:r>
            <a:r>
              <a:rPr lang="fr-BE" sz="2800" b="1" dirty="0">
                <a:solidFill>
                  <a:schemeClr val="accent1"/>
                </a:solidFill>
              </a:rPr>
              <a:t> arrangements</a:t>
            </a:r>
          </a:p>
        </p:txBody>
      </p:sp>
      <p:pic>
        <p:nvPicPr>
          <p:cNvPr id="21" name="Picture 5">
            <a:extLst>
              <a:ext uri="{FF2B5EF4-FFF2-40B4-BE49-F238E27FC236}">
                <a16:creationId xmlns:a16="http://schemas.microsoft.com/office/drawing/2014/main" id="{0DF66ED3-7D85-403C-80F7-6D3FC4874F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3C148C3D-1B79-99DE-9405-5AD28A8DF03B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1E378A8-050E-343A-BEC0-34D91EB61094}"/>
              </a:ext>
            </a:extLst>
          </p:cNvPr>
          <p:cNvSpPr txBox="1">
            <a:spLocks/>
          </p:cNvSpPr>
          <p:nvPr/>
        </p:nvSpPr>
        <p:spPr>
          <a:xfrm>
            <a:off x="1066799" y="5110073"/>
            <a:ext cx="4709161" cy="7859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 </a:t>
            </a:r>
            <a:r>
              <a:rPr lang="nl-BE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Only</a:t>
            </a: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nl-BE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after</a:t>
            </a: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nl-BE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approval</a:t>
            </a: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 of SAG</a:t>
            </a:r>
            <a:endParaRPr lang="nl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 </a:t>
            </a:r>
            <a:r>
              <a:rPr lang="nl-BE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Decission</a:t>
            </a: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 of </a:t>
            </a:r>
            <a:r>
              <a:rPr lang="nl-BE" sz="2000" dirty="0" err="1">
                <a:solidFill>
                  <a:schemeClr val="accent3"/>
                </a:solidFill>
                <a:sym typeface="Wingdings" panose="05000000000000000000" pitchFamily="2" charset="2"/>
              </a:rPr>
              <a:t>the</a:t>
            </a:r>
            <a:r>
              <a:rPr lang="nl-BE" sz="2000" dirty="0">
                <a:solidFill>
                  <a:schemeClr val="accent3"/>
                </a:solidFill>
                <a:sym typeface="Wingdings" panose="05000000000000000000" pitchFamily="2" charset="2"/>
              </a:rPr>
              <a:t> school</a:t>
            </a:r>
            <a:endParaRPr lang="nl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E795DC0-B83B-B967-77B4-CACC75F45049}"/>
              </a:ext>
            </a:extLst>
          </p:cNvPr>
          <p:cNvSpPr txBox="1">
            <a:spLocks/>
          </p:cNvSpPr>
          <p:nvPr/>
        </p:nvSpPr>
        <p:spPr>
          <a:xfrm>
            <a:off x="6224587" y="5088902"/>
            <a:ext cx="5157787" cy="785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 Full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assessement</a:t>
            </a: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 of max 2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years</a:t>
            </a: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old</a:t>
            </a: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needed</a:t>
            </a:r>
            <a:endParaRPr lang="nl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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Decision</a:t>
            </a: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 of </a:t>
            </a:r>
            <a:r>
              <a:rPr lang="nl-BE" sz="2400" dirty="0" err="1">
                <a:solidFill>
                  <a:schemeClr val="accent3"/>
                </a:solidFill>
                <a:sym typeface="Wingdings" panose="05000000000000000000" pitchFamily="2" charset="2"/>
              </a:rPr>
              <a:t>the</a:t>
            </a:r>
            <a:r>
              <a:rPr lang="nl-BE" sz="2400" dirty="0">
                <a:solidFill>
                  <a:schemeClr val="accent3"/>
                </a:solidFill>
                <a:sym typeface="Wingdings" panose="05000000000000000000" pitchFamily="2" charset="2"/>
              </a:rPr>
              <a:t> Central office</a:t>
            </a:r>
            <a:endParaRPr lang="nl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97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10" y="573419"/>
            <a:ext cx="5566913" cy="1371600"/>
          </a:xfrm>
        </p:spPr>
        <p:txBody>
          <a:bodyPr/>
          <a:lstStyle/>
          <a:p>
            <a:r>
              <a:rPr lang="fr-BE" b="1" dirty="0">
                <a:solidFill>
                  <a:schemeClr val="tx2"/>
                </a:solidFill>
              </a:rPr>
              <a:t>For 2022-2023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69" y="1945019"/>
            <a:ext cx="8042956" cy="376998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BE" sz="2400" dirty="0"/>
              <a:t>Always </a:t>
            </a:r>
            <a:r>
              <a:rPr lang="fr-BE" sz="2400" dirty="0" err="1"/>
              <a:t>welcome</a:t>
            </a:r>
            <a:r>
              <a:rPr lang="fr-BE" sz="2400" dirty="0"/>
              <a:t> via mail for questions, </a:t>
            </a:r>
            <a:r>
              <a:rPr lang="fr-BE" sz="2400" dirty="0" err="1"/>
              <a:t>remarks</a:t>
            </a:r>
            <a:r>
              <a:rPr lang="fr-BE" sz="2400" dirty="0"/>
              <a:t>, change of support, …</a:t>
            </a:r>
          </a:p>
          <a:p>
            <a:pPr algn="ctr"/>
            <a:endParaRPr lang="fr-BE" sz="2400" dirty="0"/>
          </a:p>
          <a:p>
            <a:pPr marL="0" indent="0" algn="ctr">
              <a:buNone/>
            </a:pPr>
            <a:r>
              <a:rPr lang="fr-BE" sz="3600" b="1" dirty="0" err="1">
                <a:solidFill>
                  <a:schemeClr val="tx2"/>
                </a:solidFill>
              </a:rPr>
              <a:t>We</a:t>
            </a:r>
            <a:r>
              <a:rPr lang="fr-BE" sz="2400" dirty="0"/>
              <a:t> are one big team 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accent3"/>
                </a:solidFill>
              </a:rPr>
              <a:t>You:</a:t>
            </a:r>
            <a:r>
              <a:rPr lang="fr-BE" sz="2400" dirty="0">
                <a:solidFill>
                  <a:schemeClr val="tx2"/>
                </a:solidFill>
              </a:rPr>
              <a:t> the parents </a:t>
            </a:r>
            <a:r>
              <a:rPr lang="fr-BE" sz="2400" dirty="0"/>
              <a:t>and </a:t>
            </a:r>
          </a:p>
          <a:p>
            <a:pPr marL="0" indent="0" algn="ctr">
              <a:buNone/>
            </a:pPr>
            <a:r>
              <a:rPr lang="fr-BE" sz="2400" dirty="0" err="1">
                <a:solidFill>
                  <a:schemeClr val="accent3"/>
                </a:solidFill>
              </a:rPr>
              <a:t>We</a:t>
            </a:r>
            <a:r>
              <a:rPr lang="fr-BE" sz="2400" dirty="0">
                <a:solidFill>
                  <a:schemeClr val="tx2"/>
                </a:solidFill>
              </a:rPr>
              <a:t>: the support </a:t>
            </a:r>
            <a:r>
              <a:rPr lang="fr-BE" sz="2400" dirty="0" err="1">
                <a:solidFill>
                  <a:schemeClr val="tx2"/>
                </a:solidFill>
              </a:rPr>
              <a:t>teachers</a:t>
            </a:r>
            <a:r>
              <a:rPr lang="fr-BE" sz="2400" dirty="0">
                <a:solidFill>
                  <a:schemeClr val="tx2"/>
                </a:solidFill>
              </a:rPr>
              <a:t> and coordination </a:t>
            </a:r>
            <a:r>
              <a:rPr lang="fr-BE" sz="2400" dirty="0"/>
              <a:t>of the </a:t>
            </a:r>
            <a:r>
              <a:rPr lang="fr-BE" sz="2400" dirty="0" err="1"/>
              <a:t>school</a:t>
            </a:r>
            <a:r>
              <a:rPr lang="fr-BE" sz="2400" dirty="0"/>
              <a:t>!</a:t>
            </a:r>
          </a:p>
          <a:p>
            <a:pPr marL="0" indent="0" algn="ctr">
              <a:buNone/>
            </a:pPr>
            <a:endParaRPr lang="fr-BE" sz="2400" dirty="0"/>
          </a:p>
          <a:p>
            <a:pPr marL="0" indent="0" algn="ctr">
              <a:buNone/>
            </a:pPr>
            <a:r>
              <a:rPr lang="fr-BE" sz="2400" dirty="0" err="1"/>
              <a:t>Together</a:t>
            </a:r>
            <a:r>
              <a:rPr lang="fr-BE" sz="2400" dirty="0"/>
              <a:t> </a:t>
            </a:r>
            <a:r>
              <a:rPr lang="fr-BE" sz="2400" dirty="0" err="1"/>
              <a:t>we</a:t>
            </a:r>
            <a:r>
              <a:rPr lang="fr-BE" sz="2400" dirty="0"/>
              <a:t> help the </a:t>
            </a:r>
            <a:r>
              <a:rPr lang="fr-BE" sz="2400" dirty="0" err="1"/>
              <a:t>students</a:t>
            </a:r>
            <a:r>
              <a:rPr lang="fr-BE" sz="2400" dirty="0"/>
              <a:t> to </a:t>
            </a:r>
            <a:r>
              <a:rPr lang="fr-BE" sz="2400" dirty="0" err="1"/>
              <a:t>get</a:t>
            </a:r>
            <a:r>
              <a:rPr lang="fr-BE" sz="2400" dirty="0"/>
              <a:t> to the </a:t>
            </a:r>
            <a:r>
              <a:rPr lang="fr-BE" sz="2400" dirty="0" err="1"/>
              <a:t>summit</a:t>
            </a:r>
            <a:r>
              <a:rPr lang="fr-BE" sz="2400" dirty="0"/>
              <a:t>!</a:t>
            </a:r>
          </a:p>
          <a:p>
            <a:pPr algn="ctr"/>
            <a:endParaRPr lang="fr-BE" sz="2400" dirty="0"/>
          </a:p>
          <a:p>
            <a:pPr marL="0" indent="0" algn="ctr">
              <a:buNone/>
            </a:pPr>
            <a:r>
              <a:rPr lang="fr-BE" sz="4000" dirty="0">
                <a:solidFill>
                  <a:schemeClr val="tx2"/>
                </a:solidFill>
              </a:rPr>
              <a:t>Have a </a:t>
            </a:r>
            <a:r>
              <a:rPr lang="fr-BE" sz="4000" dirty="0" err="1">
                <a:solidFill>
                  <a:schemeClr val="tx2"/>
                </a:solidFill>
              </a:rPr>
              <a:t>great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tx2"/>
                </a:solidFill>
              </a:rPr>
              <a:t>schoolyear</a:t>
            </a:r>
            <a:r>
              <a:rPr lang="fr-BE" sz="4000" dirty="0">
                <a:solidFill>
                  <a:schemeClr val="tx2"/>
                </a:solidFill>
              </a:rPr>
              <a:t> !!!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973" y="1945019"/>
            <a:ext cx="3696493" cy="3696493"/>
          </a:xfrm>
          <a:prstGeom prst="rect">
            <a:avLst/>
          </a:prstGeom>
        </p:spPr>
      </p:pic>
      <p:sp>
        <p:nvSpPr>
          <p:cNvPr id="6" name="Pijl: gekromd rechts 5">
            <a:extLst>
              <a:ext uri="{FF2B5EF4-FFF2-40B4-BE49-F238E27FC236}">
                <a16:creationId xmlns:a16="http://schemas.microsoft.com/office/drawing/2014/main" id="{131AC7BE-1AC1-50E0-10F6-B6708C1F273E}"/>
              </a:ext>
            </a:extLst>
          </p:cNvPr>
          <p:cNvSpPr/>
          <p:nvPr/>
        </p:nvSpPr>
        <p:spPr>
          <a:xfrm>
            <a:off x="2548467" y="2827077"/>
            <a:ext cx="406400" cy="720457"/>
          </a:xfrm>
          <a:prstGeom prst="curvedRightArrow">
            <a:avLst/>
          </a:prstGeom>
          <a:solidFill>
            <a:schemeClr val="tx2"/>
          </a:solidFill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7" name="Pijl: gekromd rechts 6">
            <a:extLst>
              <a:ext uri="{FF2B5EF4-FFF2-40B4-BE49-F238E27FC236}">
                <a16:creationId xmlns:a16="http://schemas.microsoft.com/office/drawing/2014/main" id="{AE2AA9D6-49AA-FF7D-B032-28157C2BBD5A}"/>
              </a:ext>
            </a:extLst>
          </p:cNvPr>
          <p:cNvSpPr/>
          <p:nvPr/>
        </p:nvSpPr>
        <p:spPr>
          <a:xfrm rot="3678238">
            <a:off x="1898261" y="2229873"/>
            <a:ext cx="406400" cy="1723336"/>
          </a:xfrm>
          <a:prstGeom prst="curvedRightArrow">
            <a:avLst/>
          </a:prstGeom>
          <a:solidFill>
            <a:schemeClr val="tx2"/>
          </a:solidFill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9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344" y="3879872"/>
            <a:ext cx="5566913" cy="1371600"/>
          </a:xfrm>
        </p:spPr>
        <p:txBody>
          <a:bodyPr>
            <a:normAutofit/>
          </a:bodyPr>
          <a:lstStyle/>
          <a:p>
            <a:pPr algn="ctr"/>
            <a:r>
              <a:rPr lang="fr-BE" b="1" dirty="0" err="1">
                <a:solidFill>
                  <a:schemeClr val="tx2"/>
                </a:solidFill>
              </a:rPr>
              <a:t>Generic</a:t>
            </a:r>
            <a:r>
              <a:rPr lang="fr-BE" b="1" dirty="0">
                <a:solidFill>
                  <a:schemeClr val="tx2"/>
                </a:solidFill>
              </a:rPr>
              <a:t> Questions?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75" y="5165044"/>
            <a:ext cx="4645450" cy="507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2400" dirty="0" err="1"/>
              <a:t>We’re</a:t>
            </a:r>
            <a:r>
              <a:rPr lang="fr-BE" sz="2400" dirty="0"/>
              <a:t> happy to </a:t>
            </a:r>
            <a:r>
              <a:rPr lang="fr-BE" sz="2400" dirty="0" err="1"/>
              <a:t>answer</a:t>
            </a:r>
            <a:r>
              <a:rPr lang="fr-BE" sz="2400" dirty="0"/>
              <a:t> </a:t>
            </a:r>
            <a:r>
              <a:rPr lang="fr-BE" sz="2400" dirty="0" err="1"/>
              <a:t>now</a:t>
            </a:r>
            <a:r>
              <a:rPr lang="fr-BE" sz="2400" dirty="0"/>
              <a:t> 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33E42B-2FDF-4E58-B048-F31BC2B7F239}"/>
              </a:ext>
            </a:extLst>
          </p:cNvPr>
          <p:cNvSpPr txBox="1">
            <a:spLocks/>
          </p:cNvSpPr>
          <p:nvPr/>
        </p:nvSpPr>
        <p:spPr>
          <a:xfrm>
            <a:off x="1141781" y="801163"/>
            <a:ext cx="6425134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fr-BE" b="1" dirty="0" err="1">
                <a:solidFill>
                  <a:schemeClr val="tx2"/>
                </a:solidFill>
              </a:rPr>
              <a:t>Individual</a:t>
            </a:r>
            <a:r>
              <a:rPr lang="fr-BE" b="1" dirty="0">
                <a:solidFill>
                  <a:schemeClr val="tx2"/>
                </a:solidFill>
              </a:rPr>
              <a:t> Questions?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E1D85B3-5285-4402-BD7E-C2C7CF037B9A}"/>
              </a:ext>
            </a:extLst>
          </p:cNvPr>
          <p:cNvSpPr txBox="1">
            <a:spLocks/>
          </p:cNvSpPr>
          <p:nvPr/>
        </p:nvSpPr>
        <p:spPr>
          <a:xfrm>
            <a:off x="838200" y="2028916"/>
            <a:ext cx="6968067" cy="14953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aramond" pitchFamily="18" charset="0"/>
              <a:buNone/>
            </a:pPr>
            <a:r>
              <a:rPr lang="fr-BE" dirty="0" err="1"/>
              <a:t>Please</a:t>
            </a:r>
            <a:r>
              <a:rPr lang="fr-BE" dirty="0"/>
              <a:t>, contact us via mail: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ixl-support-coordinator-secondary-cycle@eursc.eu</a:t>
            </a:r>
            <a:r>
              <a:rPr lang="fr-BE" dirty="0">
                <a:solidFill>
                  <a:schemeClr val="accent2"/>
                </a:solidFill>
              </a:rPr>
              <a:t>   (Anne D’Haese)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Jackie.corriette@teacher.eursc.eu</a:t>
            </a:r>
            <a:r>
              <a:rPr lang="fr-BE" dirty="0">
                <a:solidFill>
                  <a:schemeClr val="accent2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Sylvain.bello@teacher.eursc.eu</a:t>
            </a:r>
            <a:r>
              <a:rPr lang="fr-BE" dirty="0">
                <a:solidFill>
                  <a:schemeClr val="accent2"/>
                </a:solidFill>
              </a:rPr>
              <a:t> (</a:t>
            </a:r>
            <a:r>
              <a:rPr lang="fr-BE" dirty="0" err="1">
                <a:solidFill>
                  <a:schemeClr val="accent2"/>
                </a:solidFill>
              </a:rPr>
              <a:t>request</a:t>
            </a:r>
            <a:r>
              <a:rPr lang="fr-BE" dirty="0">
                <a:solidFill>
                  <a:schemeClr val="accent2"/>
                </a:solidFill>
              </a:rPr>
              <a:t> </a:t>
            </a:r>
            <a:r>
              <a:rPr lang="fr-BE" dirty="0" err="1">
                <a:solidFill>
                  <a:schemeClr val="accent2"/>
                </a:solidFill>
              </a:rPr>
              <a:t>special</a:t>
            </a:r>
            <a:r>
              <a:rPr lang="fr-BE" dirty="0">
                <a:solidFill>
                  <a:schemeClr val="accent2"/>
                </a:solidFill>
              </a:rPr>
              <a:t> arrangements bac cycle)</a:t>
            </a:r>
            <a:r>
              <a:rPr lang="fr-BE" dirty="0"/>
              <a:t> 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1C45AAC0-4FAE-AC32-4CA5-E80CC38B56D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87" y="2708805"/>
            <a:ext cx="2342134" cy="2342134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241696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BDCDF-69E7-4D79-8A4D-D2E025DF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err="1"/>
              <a:t>Welcome</a:t>
            </a:r>
            <a:r>
              <a:rPr lang="nl-BE" sz="4400" dirty="0"/>
              <a:t> </a:t>
            </a:r>
            <a:r>
              <a:rPr lang="nl-BE" sz="4400" dirty="0" err="1"/>
              <a:t>by</a:t>
            </a:r>
            <a:r>
              <a:rPr lang="nl-BE" sz="4400" dirty="0"/>
              <a:t> </a:t>
            </a:r>
            <a:r>
              <a:rPr lang="nl-BE" sz="4400" dirty="0" err="1"/>
              <a:t>the</a:t>
            </a:r>
            <a:r>
              <a:rPr lang="nl-BE" sz="4400" dirty="0"/>
              <a:t> support-team </a:t>
            </a:r>
            <a:br>
              <a:rPr lang="nl-BE" sz="4400" dirty="0"/>
            </a:br>
            <a:r>
              <a:rPr lang="nl-BE" sz="4400" dirty="0"/>
              <a:t>2022-2023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B49314-2127-1AA3-2246-291ABDBC8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994370"/>
              </p:ext>
            </p:extLst>
          </p:nvPr>
        </p:nvGraphicFramePr>
        <p:xfrm>
          <a:off x="1123768" y="3803842"/>
          <a:ext cx="10064156" cy="212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110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>
            <a:extLst>
              <a:ext uri="{FF2B5EF4-FFF2-40B4-BE49-F238E27FC236}">
                <a16:creationId xmlns:a16="http://schemas.microsoft.com/office/drawing/2014/main" id="{958F3AAF-7E3C-1890-F236-0160612FB5C6}"/>
              </a:ext>
            </a:extLst>
          </p:cNvPr>
          <p:cNvGrpSpPr/>
          <p:nvPr/>
        </p:nvGrpSpPr>
        <p:grpSpPr>
          <a:xfrm>
            <a:off x="298178" y="364567"/>
            <a:ext cx="11582830" cy="6159528"/>
            <a:chOff x="298178" y="364567"/>
            <a:chExt cx="11582830" cy="6159528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BE9CACCA-CF58-205A-A9A4-C264AC790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178" y="364567"/>
              <a:ext cx="1847850" cy="1962150"/>
            </a:xfrm>
            <a:prstGeom prst="rect">
              <a:avLst/>
            </a:prstGeom>
          </p:spPr>
        </p:pic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9B08733A-B479-093D-720D-144C6A316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80578" y="1203919"/>
              <a:ext cx="1838325" cy="1990725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2B2DB7BB-696D-B47B-2EC9-5DEDA9EEF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88003" y="2124073"/>
              <a:ext cx="1838325" cy="2000250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212AEB6C-274C-F120-6064-EC1416348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53540" y="2885707"/>
              <a:ext cx="1895475" cy="1981200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6CC3D4D6-22BF-89F3-2C86-C96DE78D4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49014" y="3785520"/>
              <a:ext cx="1838325" cy="1905000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63D9407D-3AFC-70C8-1EEE-A6A4D14FA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966483" y="4552420"/>
              <a:ext cx="1914525" cy="1971675"/>
            </a:xfrm>
            <a:prstGeom prst="rect">
              <a:avLst/>
            </a:prstGeom>
          </p:spPr>
        </p:pic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519C754B-2E1E-6B9A-EEDD-71D237FBB2C3}"/>
                </a:ext>
              </a:extLst>
            </p:cNvPr>
            <p:cNvSpPr txBox="1"/>
            <p:nvPr/>
          </p:nvSpPr>
          <p:spPr>
            <a:xfrm>
              <a:off x="688655" y="827058"/>
              <a:ext cx="1066895" cy="369332"/>
            </a:xfrm>
            <a:custGeom>
              <a:avLst/>
              <a:gdLst>
                <a:gd name="connsiteX0" fmla="*/ 0 w 1066895"/>
                <a:gd name="connsiteY0" fmla="*/ 0 h 369332"/>
                <a:gd name="connsiteX1" fmla="*/ 522779 w 1066895"/>
                <a:gd name="connsiteY1" fmla="*/ 0 h 369332"/>
                <a:gd name="connsiteX2" fmla="*/ 1066895 w 1066895"/>
                <a:gd name="connsiteY2" fmla="*/ 0 h 369332"/>
                <a:gd name="connsiteX3" fmla="*/ 1066895 w 1066895"/>
                <a:gd name="connsiteY3" fmla="*/ 369332 h 369332"/>
                <a:gd name="connsiteX4" fmla="*/ 544116 w 1066895"/>
                <a:gd name="connsiteY4" fmla="*/ 369332 h 369332"/>
                <a:gd name="connsiteX5" fmla="*/ 0 w 1066895"/>
                <a:gd name="connsiteY5" fmla="*/ 369332 h 369332"/>
                <a:gd name="connsiteX6" fmla="*/ 0 w 1066895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6895" h="369332" fill="none" extrusionOk="0">
                  <a:moveTo>
                    <a:pt x="0" y="0"/>
                  </a:moveTo>
                  <a:cubicBezTo>
                    <a:pt x="172182" y="11556"/>
                    <a:pt x="292252" y="-4812"/>
                    <a:pt x="522779" y="0"/>
                  </a:cubicBezTo>
                  <a:cubicBezTo>
                    <a:pt x="753306" y="4812"/>
                    <a:pt x="814017" y="-4100"/>
                    <a:pt x="1066895" y="0"/>
                  </a:cubicBezTo>
                  <a:cubicBezTo>
                    <a:pt x="1067062" y="74357"/>
                    <a:pt x="1069820" y="220952"/>
                    <a:pt x="1066895" y="369332"/>
                  </a:cubicBezTo>
                  <a:cubicBezTo>
                    <a:pt x="811609" y="385139"/>
                    <a:pt x="742928" y="376861"/>
                    <a:pt x="544116" y="369332"/>
                  </a:cubicBezTo>
                  <a:cubicBezTo>
                    <a:pt x="345304" y="361803"/>
                    <a:pt x="158189" y="344399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066895" h="369332" stroke="0" extrusionOk="0">
                  <a:moveTo>
                    <a:pt x="0" y="0"/>
                  </a:moveTo>
                  <a:cubicBezTo>
                    <a:pt x="185853" y="25046"/>
                    <a:pt x="308072" y="1184"/>
                    <a:pt x="512110" y="0"/>
                  </a:cubicBezTo>
                  <a:cubicBezTo>
                    <a:pt x="716148" y="-1184"/>
                    <a:pt x="937476" y="11358"/>
                    <a:pt x="1066895" y="0"/>
                  </a:cubicBezTo>
                  <a:cubicBezTo>
                    <a:pt x="1070344" y="152588"/>
                    <a:pt x="1064622" y="217889"/>
                    <a:pt x="1066895" y="369332"/>
                  </a:cubicBezTo>
                  <a:cubicBezTo>
                    <a:pt x="881571" y="379201"/>
                    <a:pt x="790379" y="351797"/>
                    <a:pt x="565454" y="369332"/>
                  </a:cubicBezTo>
                  <a:cubicBezTo>
                    <a:pt x="340529" y="386867"/>
                    <a:pt x="140912" y="367907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Mr Garry 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3AB66B67-DC0C-1909-0FA9-E325C7B50424}"/>
                </a:ext>
              </a:extLst>
            </p:cNvPr>
            <p:cNvSpPr txBox="1"/>
            <p:nvPr/>
          </p:nvSpPr>
          <p:spPr>
            <a:xfrm>
              <a:off x="2422361" y="1380660"/>
              <a:ext cx="1311578" cy="369332"/>
            </a:xfrm>
            <a:custGeom>
              <a:avLst/>
              <a:gdLst>
                <a:gd name="connsiteX0" fmla="*/ 0 w 1311578"/>
                <a:gd name="connsiteY0" fmla="*/ 0 h 369332"/>
                <a:gd name="connsiteX1" fmla="*/ 642673 w 1311578"/>
                <a:gd name="connsiteY1" fmla="*/ 0 h 369332"/>
                <a:gd name="connsiteX2" fmla="*/ 1311578 w 1311578"/>
                <a:gd name="connsiteY2" fmla="*/ 0 h 369332"/>
                <a:gd name="connsiteX3" fmla="*/ 1311578 w 1311578"/>
                <a:gd name="connsiteY3" fmla="*/ 369332 h 369332"/>
                <a:gd name="connsiteX4" fmla="*/ 668905 w 1311578"/>
                <a:gd name="connsiteY4" fmla="*/ 369332 h 369332"/>
                <a:gd name="connsiteX5" fmla="*/ 0 w 1311578"/>
                <a:gd name="connsiteY5" fmla="*/ 369332 h 369332"/>
                <a:gd name="connsiteX6" fmla="*/ 0 w 1311578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578" h="369332" fill="none" extrusionOk="0">
                  <a:moveTo>
                    <a:pt x="0" y="0"/>
                  </a:moveTo>
                  <a:cubicBezTo>
                    <a:pt x="226423" y="-8070"/>
                    <a:pt x="373232" y="-11606"/>
                    <a:pt x="642673" y="0"/>
                  </a:cubicBezTo>
                  <a:cubicBezTo>
                    <a:pt x="912114" y="11606"/>
                    <a:pt x="1038525" y="5167"/>
                    <a:pt x="1311578" y="0"/>
                  </a:cubicBezTo>
                  <a:cubicBezTo>
                    <a:pt x="1311745" y="74357"/>
                    <a:pt x="1314503" y="220952"/>
                    <a:pt x="1311578" y="369332"/>
                  </a:cubicBezTo>
                  <a:cubicBezTo>
                    <a:pt x="1059338" y="390779"/>
                    <a:pt x="885976" y="377829"/>
                    <a:pt x="668905" y="369332"/>
                  </a:cubicBezTo>
                  <a:cubicBezTo>
                    <a:pt x="451834" y="360835"/>
                    <a:pt x="260865" y="369662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311578" h="369332" stroke="0" extrusionOk="0">
                  <a:moveTo>
                    <a:pt x="0" y="0"/>
                  </a:moveTo>
                  <a:cubicBezTo>
                    <a:pt x="188422" y="-3863"/>
                    <a:pt x="474641" y="-22344"/>
                    <a:pt x="629557" y="0"/>
                  </a:cubicBezTo>
                  <a:cubicBezTo>
                    <a:pt x="784473" y="22344"/>
                    <a:pt x="1051492" y="33915"/>
                    <a:pt x="1311578" y="0"/>
                  </a:cubicBezTo>
                  <a:cubicBezTo>
                    <a:pt x="1315027" y="152588"/>
                    <a:pt x="1309305" y="217889"/>
                    <a:pt x="1311578" y="369332"/>
                  </a:cubicBezTo>
                  <a:cubicBezTo>
                    <a:pt x="1090203" y="377159"/>
                    <a:pt x="882074" y="382977"/>
                    <a:pt x="695136" y="369332"/>
                  </a:cubicBezTo>
                  <a:cubicBezTo>
                    <a:pt x="508198" y="355687"/>
                    <a:pt x="281479" y="388863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Ms D’Haese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F91916F8-8FA2-C3DC-2A77-B472E981454D}"/>
                </a:ext>
              </a:extLst>
            </p:cNvPr>
            <p:cNvSpPr txBox="1"/>
            <p:nvPr/>
          </p:nvSpPr>
          <p:spPr>
            <a:xfrm>
              <a:off x="2397226" y="1829949"/>
              <a:ext cx="1361848" cy="369332"/>
            </a:xfrm>
            <a:custGeom>
              <a:avLst/>
              <a:gdLst>
                <a:gd name="connsiteX0" fmla="*/ 0 w 1361848"/>
                <a:gd name="connsiteY0" fmla="*/ 0 h 369332"/>
                <a:gd name="connsiteX1" fmla="*/ 667306 w 1361848"/>
                <a:gd name="connsiteY1" fmla="*/ 0 h 369332"/>
                <a:gd name="connsiteX2" fmla="*/ 1361848 w 1361848"/>
                <a:gd name="connsiteY2" fmla="*/ 0 h 369332"/>
                <a:gd name="connsiteX3" fmla="*/ 1361848 w 1361848"/>
                <a:gd name="connsiteY3" fmla="*/ 369332 h 369332"/>
                <a:gd name="connsiteX4" fmla="*/ 694542 w 1361848"/>
                <a:gd name="connsiteY4" fmla="*/ 369332 h 369332"/>
                <a:gd name="connsiteX5" fmla="*/ 0 w 1361848"/>
                <a:gd name="connsiteY5" fmla="*/ 369332 h 369332"/>
                <a:gd name="connsiteX6" fmla="*/ 0 w 1361848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1848" h="369332" fill="none" extrusionOk="0">
                  <a:moveTo>
                    <a:pt x="0" y="0"/>
                  </a:moveTo>
                  <a:cubicBezTo>
                    <a:pt x="310961" y="26373"/>
                    <a:pt x="506681" y="-16906"/>
                    <a:pt x="667306" y="0"/>
                  </a:cubicBezTo>
                  <a:cubicBezTo>
                    <a:pt x="827931" y="16906"/>
                    <a:pt x="1020515" y="21495"/>
                    <a:pt x="1361848" y="0"/>
                  </a:cubicBezTo>
                  <a:cubicBezTo>
                    <a:pt x="1362015" y="74357"/>
                    <a:pt x="1364773" y="220952"/>
                    <a:pt x="1361848" y="369332"/>
                  </a:cubicBezTo>
                  <a:cubicBezTo>
                    <a:pt x="1055839" y="355612"/>
                    <a:pt x="903886" y="395749"/>
                    <a:pt x="694542" y="369332"/>
                  </a:cubicBezTo>
                  <a:cubicBezTo>
                    <a:pt x="485198" y="342915"/>
                    <a:pt x="279105" y="342896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361848" h="369332" stroke="0" extrusionOk="0">
                  <a:moveTo>
                    <a:pt x="0" y="0"/>
                  </a:moveTo>
                  <a:cubicBezTo>
                    <a:pt x="308404" y="9414"/>
                    <a:pt x="401918" y="28899"/>
                    <a:pt x="653687" y="0"/>
                  </a:cubicBezTo>
                  <a:cubicBezTo>
                    <a:pt x="905456" y="-28899"/>
                    <a:pt x="1089476" y="-5966"/>
                    <a:pt x="1361848" y="0"/>
                  </a:cubicBezTo>
                  <a:cubicBezTo>
                    <a:pt x="1365297" y="152588"/>
                    <a:pt x="1359575" y="217889"/>
                    <a:pt x="1361848" y="369332"/>
                  </a:cubicBezTo>
                  <a:cubicBezTo>
                    <a:pt x="1107221" y="392910"/>
                    <a:pt x="1013265" y="384021"/>
                    <a:pt x="721779" y="369332"/>
                  </a:cubicBezTo>
                  <a:cubicBezTo>
                    <a:pt x="430293" y="354643"/>
                    <a:pt x="311558" y="345257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Ms </a:t>
              </a:r>
              <a:r>
                <a:rPr lang="nl-BE" dirty="0" err="1"/>
                <a:t>Corriette</a:t>
              </a:r>
              <a:endParaRPr lang="nl-BE" dirty="0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AEEC6C5-F1BE-15EB-1B9F-DBA3D0D2465D}"/>
                </a:ext>
              </a:extLst>
            </p:cNvPr>
            <p:cNvSpPr txBox="1"/>
            <p:nvPr/>
          </p:nvSpPr>
          <p:spPr>
            <a:xfrm>
              <a:off x="4112455" y="2326716"/>
              <a:ext cx="1724449" cy="353943"/>
            </a:xfrm>
            <a:custGeom>
              <a:avLst/>
              <a:gdLst>
                <a:gd name="connsiteX0" fmla="*/ 0 w 1724449"/>
                <a:gd name="connsiteY0" fmla="*/ 0 h 353943"/>
                <a:gd name="connsiteX1" fmla="*/ 523083 w 1724449"/>
                <a:gd name="connsiteY1" fmla="*/ 0 h 353943"/>
                <a:gd name="connsiteX2" fmla="*/ 1046166 w 1724449"/>
                <a:gd name="connsiteY2" fmla="*/ 0 h 353943"/>
                <a:gd name="connsiteX3" fmla="*/ 1724449 w 1724449"/>
                <a:gd name="connsiteY3" fmla="*/ 0 h 353943"/>
                <a:gd name="connsiteX4" fmla="*/ 1724449 w 1724449"/>
                <a:gd name="connsiteY4" fmla="*/ 353943 h 353943"/>
                <a:gd name="connsiteX5" fmla="*/ 1201366 w 1724449"/>
                <a:gd name="connsiteY5" fmla="*/ 353943 h 353943"/>
                <a:gd name="connsiteX6" fmla="*/ 643794 w 1724449"/>
                <a:gd name="connsiteY6" fmla="*/ 353943 h 353943"/>
                <a:gd name="connsiteX7" fmla="*/ 0 w 1724449"/>
                <a:gd name="connsiteY7" fmla="*/ 353943 h 353943"/>
                <a:gd name="connsiteX8" fmla="*/ 0 w 1724449"/>
                <a:gd name="connsiteY8" fmla="*/ 0 h 35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24449" h="353943" fill="none" extrusionOk="0">
                  <a:moveTo>
                    <a:pt x="0" y="0"/>
                  </a:moveTo>
                  <a:cubicBezTo>
                    <a:pt x="189227" y="-3754"/>
                    <a:pt x="266057" y="-18674"/>
                    <a:pt x="523083" y="0"/>
                  </a:cubicBezTo>
                  <a:cubicBezTo>
                    <a:pt x="780109" y="18674"/>
                    <a:pt x="858701" y="7581"/>
                    <a:pt x="1046166" y="0"/>
                  </a:cubicBezTo>
                  <a:cubicBezTo>
                    <a:pt x="1233631" y="-7581"/>
                    <a:pt x="1437556" y="18746"/>
                    <a:pt x="1724449" y="0"/>
                  </a:cubicBezTo>
                  <a:cubicBezTo>
                    <a:pt x="1721990" y="132678"/>
                    <a:pt x="1733878" y="253804"/>
                    <a:pt x="1724449" y="353943"/>
                  </a:cubicBezTo>
                  <a:cubicBezTo>
                    <a:pt x="1572612" y="378916"/>
                    <a:pt x="1456697" y="350719"/>
                    <a:pt x="1201366" y="353943"/>
                  </a:cubicBezTo>
                  <a:cubicBezTo>
                    <a:pt x="946035" y="357167"/>
                    <a:pt x="894905" y="364831"/>
                    <a:pt x="643794" y="353943"/>
                  </a:cubicBezTo>
                  <a:cubicBezTo>
                    <a:pt x="392683" y="343055"/>
                    <a:pt x="245869" y="339877"/>
                    <a:pt x="0" y="353943"/>
                  </a:cubicBezTo>
                  <a:cubicBezTo>
                    <a:pt x="17426" y="267104"/>
                    <a:pt x="3319" y="84870"/>
                    <a:pt x="0" y="0"/>
                  </a:cubicBezTo>
                  <a:close/>
                </a:path>
                <a:path w="1724449" h="353943" stroke="0" extrusionOk="0">
                  <a:moveTo>
                    <a:pt x="0" y="0"/>
                  </a:moveTo>
                  <a:cubicBezTo>
                    <a:pt x="137987" y="-9571"/>
                    <a:pt x="368922" y="24298"/>
                    <a:pt x="540327" y="0"/>
                  </a:cubicBezTo>
                  <a:cubicBezTo>
                    <a:pt x="711732" y="-24298"/>
                    <a:pt x="881838" y="-11119"/>
                    <a:pt x="1132388" y="0"/>
                  </a:cubicBezTo>
                  <a:cubicBezTo>
                    <a:pt x="1382938" y="11119"/>
                    <a:pt x="1572978" y="13056"/>
                    <a:pt x="1724449" y="0"/>
                  </a:cubicBezTo>
                  <a:cubicBezTo>
                    <a:pt x="1739199" y="143203"/>
                    <a:pt x="1732175" y="198821"/>
                    <a:pt x="1724449" y="353943"/>
                  </a:cubicBezTo>
                  <a:cubicBezTo>
                    <a:pt x="1511856" y="374380"/>
                    <a:pt x="1276367" y="354056"/>
                    <a:pt x="1149633" y="353943"/>
                  </a:cubicBezTo>
                  <a:cubicBezTo>
                    <a:pt x="1022899" y="353830"/>
                    <a:pt x="724569" y="356008"/>
                    <a:pt x="540327" y="353943"/>
                  </a:cubicBezTo>
                  <a:cubicBezTo>
                    <a:pt x="356085" y="351878"/>
                    <a:pt x="149932" y="379071"/>
                    <a:pt x="0" y="353943"/>
                  </a:cubicBezTo>
                  <a:cubicBezTo>
                    <a:pt x="-13311" y="191131"/>
                    <a:pt x="-9704" y="147262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l-BE" sz="1700" dirty="0"/>
                <a:t>Ms </a:t>
              </a:r>
              <a:r>
                <a:rPr lang="nl-BE" sz="1700" dirty="0" err="1"/>
                <a:t>Guedj</a:t>
              </a:r>
              <a:r>
                <a:rPr lang="nl-BE" sz="1700" dirty="0"/>
                <a:t> (S1-S2)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981DA89-DD93-7178-5C93-987FC764F10B}"/>
                </a:ext>
              </a:extLst>
            </p:cNvPr>
            <p:cNvSpPr txBox="1"/>
            <p:nvPr/>
          </p:nvSpPr>
          <p:spPr>
            <a:xfrm>
              <a:off x="4053453" y="2776005"/>
              <a:ext cx="1914525" cy="353943"/>
            </a:xfrm>
            <a:custGeom>
              <a:avLst/>
              <a:gdLst>
                <a:gd name="connsiteX0" fmla="*/ 0 w 1914525"/>
                <a:gd name="connsiteY0" fmla="*/ 0 h 353943"/>
                <a:gd name="connsiteX1" fmla="*/ 580739 w 1914525"/>
                <a:gd name="connsiteY1" fmla="*/ 0 h 353943"/>
                <a:gd name="connsiteX2" fmla="*/ 1161479 w 1914525"/>
                <a:gd name="connsiteY2" fmla="*/ 0 h 353943"/>
                <a:gd name="connsiteX3" fmla="*/ 1914525 w 1914525"/>
                <a:gd name="connsiteY3" fmla="*/ 0 h 353943"/>
                <a:gd name="connsiteX4" fmla="*/ 1914525 w 1914525"/>
                <a:gd name="connsiteY4" fmla="*/ 353943 h 353943"/>
                <a:gd name="connsiteX5" fmla="*/ 1333786 w 1914525"/>
                <a:gd name="connsiteY5" fmla="*/ 353943 h 353943"/>
                <a:gd name="connsiteX6" fmla="*/ 714756 w 1914525"/>
                <a:gd name="connsiteY6" fmla="*/ 353943 h 353943"/>
                <a:gd name="connsiteX7" fmla="*/ 0 w 1914525"/>
                <a:gd name="connsiteY7" fmla="*/ 353943 h 353943"/>
                <a:gd name="connsiteX8" fmla="*/ 0 w 1914525"/>
                <a:gd name="connsiteY8" fmla="*/ 0 h 35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525" h="353943" fill="none" extrusionOk="0">
                  <a:moveTo>
                    <a:pt x="0" y="0"/>
                  </a:moveTo>
                  <a:cubicBezTo>
                    <a:pt x="174164" y="22964"/>
                    <a:pt x="435790" y="12004"/>
                    <a:pt x="580739" y="0"/>
                  </a:cubicBezTo>
                  <a:cubicBezTo>
                    <a:pt x="725688" y="-12004"/>
                    <a:pt x="989796" y="27737"/>
                    <a:pt x="1161479" y="0"/>
                  </a:cubicBezTo>
                  <a:cubicBezTo>
                    <a:pt x="1333162" y="-27737"/>
                    <a:pt x="1690992" y="-18761"/>
                    <a:pt x="1914525" y="0"/>
                  </a:cubicBezTo>
                  <a:cubicBezTo>
                    <a:pt x="1912066" y="132678"/>
                    <a:pt x="1923954" y="253804"/>
                    <a:pt x="1914525" y="353943"/>
                  </a:cubicBezTo>
                  <a:cubicBezTo>
                    <a:pt x="1778305" y="364948"/>
                    <a:pt x="1499460" y="376853"/>
                    <a:pt x="1333786" y="353943"/>
                  </a:cubicBezTo>
                  <a:cubicBezTo>
                    <a:pt x="1168112" y="331033"/>
                    <a:pt x="927720" y="364019"/>
                    <a:pt x="714756" y="353943"/>
                  </a:cubicBezTo>
                  <a:cubicBezTo>
                    <a:pt x="501792" y="343868"/>
                    <a:pt x="317095" y="349280"/>
                    <a:pt x="0" y="353943"/>
                  </a:cubicBezTo>
                  <a:cubicBezTo>
                    <a:pt x="17426" y="267104"/>
                    <a:pt x="3319" y="84870"/>
                    <a:pt x="0" y="0"/>
                  </a:cubicBezTo>
                  <a:close/>
                </a:path>
                <a:path w="1914525" h="353943" stroke="0" extrusionOk="0">
                  <a:moveTo>
                    <a:pt x="0" y="0"/>
                  </a:moveTo>
                  <a:cubicBezTo>
                    <a:pt x="217715" y="28126"/>
                    <a:pt x="406141" y="2267"/>
                    <a:pt x="599884" y="0"/>
                  </a:cubicBezTo>
                  <a:cubicBezTo>
                    <a:pt x="793627" y="-2267"/>
                    <a:pt x="1060979" y="-29749"/>
                    <a:pt x="1257205" y="0"/>
                  </a:cubicBezTo>
                  <a:cubicBezTo>
                    <a:pt x="1453431" y="29749"/>
                    <a:pt x="1734271" y="-12734"/>
                    <a:pt x="1914525" y="0"/>
                  </a:cubicBezTo>
                  <a:cubicBezTo>
                    <a:pt x="1929275" y="143203"/>
                    <a:pt x="1922251" y="198821"/>
                    <a:pt x="1914525" y="353943"/>
                  </a:cubicBezTo>
                  <a:cubicBezTo>
                    <a:pt x="1734699" y="370505"/>
                    <a:pt x="1426781" y="322806"/>
                    <a:pt x="1276350" y="353943"/>
                  </a:cubicBezTo>
                  <a:cubicBezTo>
                    <a:pt x="1125919" y="385080"/>
                    <a:pt x="867564" y="350148"/>
                    <a:pt x="599885" y="353943"/>
                  </a:cubicBezTo>
                  <a:cubicBezTo>
                    <a:pt x="332206" y="357738"/>
                    <a:pt x="288210" y="338153"/>
                    <a:pt x="0" y="353943"/>
                  </a:cubicBezTo>
                  <a:cubicBezTo>
                    <a:pt x="-13311" y="191131"/>
                    <a:pt x="-9704" y="147262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l-BE" sz="1700" dirty="0"/>
                <a:t>Ms </a:t>
              </a:r>
              <a:r>
                <a:rPr lang="nl-BE" sz="1700" dirty="0" err="1"/>
                <a:t>Nimax</a:t>
              </a:r>
              <a:r>
                <a:rPr lang="nl-BE" sz="1700" dirty="0"/>
                <a:t> </a:t>
              </a:r>
              <a:r>
                <a:rPr lang="nl-BE" sz="1600" dirty="0"/>
                <a:t>(S3</a:t>
              </a:r>
              <a:r>
                <a:rPr lang="nl-BE" sz="1600" dirty="0">
                  <a:sym typeface="Wingdings" panose="05000000000000000000" pitchFamily="2" charset="2"/>
                </a:rPr>
                <a:t> S7)</a:t>
              </a:r>
              <a:endParaRPr lang="nl-BE" sz="1700" dirty="0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B46F6438-6BA7-F103-CA1C-A14CEC2A045F}"/>
                </a:ext>
              </a:extLst>
            </p:cNvPr>
            <p:cNvSpPr txBox="1"/>
            <p:nvPr/>
          </p:nvSpPr>
          <p:spPr>
            <a:xfrm>
              <a:off x="10164123" y="4738020"/>
              <a:ext cx="1337803" cy="923330"/>
            </a:xfrm>
            <a:custGeom>
              <a:avLst/>
              <a:gdLst>
                <a:gd name="connsiteX0" fmla="*/ 0 w 1337803"/>
                <a:gd name="connsiteY0" fmla="*/ 0 h 923330"/>
                <a:gd name="connsiteX1" fmla="*/ 628767 w 1337803"/>
                <a:gd name="connsiteY1" fmla="*/ 0 h 923330"/>
                <a:gd name="connsiteX2" fmla="*/ 1337803 w 1337803"/>
                <a:gd name="connsiteY2" fmla="*/ 0 h 923330"/>
                <a:gd name="connsiteX3" fmla="*/ 1337803 w 1337803"/>
                <a:gd name="connsiteY3" fmla="*/ 461665 h 923330"/>
                <a:gd name="connsiteX4" fmla="*/ 1337803 w 1337803"/>
                <a:gd name="connsiteY4" fmla="*/ 923330 h 923330"/>
                <a:gd name="connsiteX5" fmla="*/ 709036 w 1337803"/>
                <a:gd name="connsiteY5" fmla="*/ 923330 h 923330"/>
                <a:gd name="connsiteX6" fmla="*/ 0 w 1337803"/>
                <a:gd name="connsiteY6" fmla="*/ 923330 h 923330"/>
                <a:gd name="connsiteX7" fmla="*/ 0 w 1337803"/>
                <a:gd name="connsiteY7" fmla="*/ 470898 h 923330"/>
                <a:gd name="connsiteX8" fmla="*/ 0 w 1337803"/>
                <a:gd name="connsiteY8" fmla="*/ 0 h 92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803" h="923330" fill="none" extrusionOk="0">
                  <a:moveTo>
                    <a:pt x="0" y="0"/>
                  </a:moveTo>
                  <a:cubicBezTo>
                    <a:pt x="213292" y="11902"/>
                    <a:pt x="460507" y="-14841"/>
                    <a:pt x="628767" y="0"/>
                  </a:cubicBezTo>
                  <a:cubicBezTo>
                    <a:pt x="797027" y="14841"/>
                    <a:pt x="1173009" y="-29797"/>
                    <a:pt x="1337803" y="0"/>
                  </a:cubicBezTo>
                  <a:cubicBezTo>
                    <a:pt x="1322034" y="182297"/>
                    <a:pt x="1357311" y="270485"/>
                    <a:pt x="1337803" y="461665"/>
                  </a:cubicBezTo>
                  <a:cubicBezTo>
                    <a:pt x="1318295" y="652845"/>
                    <a:pt x="1355402" y="751065"/>
                    <a:pt x="1337803" y="923330"/>
                  </a:cubicBezTo>
                  <a:cubicBezTo>
                    <a:pt x="1089122" y="899656"/>
                    <a:pt x="949205" y="907405"/>
                    <a:pt x="709036" y="923330"/>
                  </a:cubicBezTo>
                  <a:cubicBezTo>
                    <a:pt x="468867" y="939255"/>
                    <a:pt x="242802" y="910190"/>
                    <a:pt x="0" y="923330"/>
                  </a:cubicBezTo>
                  <a:cubicBezTo>
                    <a:pt x="19201" y="730112"/>
                    <a:pt x="2731" y="668816"/>
                    <a:pt x="0" y="470898"/>
                  </a:cubicBezTo>
                  <a:cubicBezTo>
                    <a:pt x="-2731" y="272980"/>
                    <a:pt x="3131" y="96476"/>
                    <a:pt x="0" y="0"/>
                  </a:cubicBezTo>
                  <a:close/>
                </a:path>
                <a:path w="1337803" h="923330" stroke="0" extrusionOk="0">
                  <a:moveTo>
                    <a:pt x="0" y="0"/>
                  </a:moveTo>
                  <a:cubicBezTo>
                    <a:pt x="264060" y="30879"/>
                    <a:pt x="334255" y="-8138"/>
                    <a:pt x="642145" y="0"/>
                  </a:cubicBezTo>
                  <a:cubicBezTo>
                    <a:pt x="950036" y="8138"/>
                    <a:pt x="1186501" y="120"/>
                    <a:pt x="1337803" y="0"/>
                  </a:cubicBezTo>
                  <a:cubicBezTo>
                    <a:pt x="1334100" y="220769"/>
                    <a:pt x="1352927" y="363718"/>
                    <a:pt x="1337803" y="480132"/>
                  </a:cubicBezTo>
                  <a:cubicBezTo>
                    <a:pt x="1322679" y="596546"/>
                    <a:pt x="1339813" y="806975"/>
                    <a:pt x="1337803" y="923330"/>
                  </a:cubicBezTo>
                  <a:cubicBezTo>
                    <a:pt x="1116027" y="893259"/>
                    <a:pt x="856966" y="896384"/>
                    <a:pt x="668902" y="923330"/>
                  </a:cubicBezTo>
                  <a:cubicBezTo>
                    <a:pt x="480838" y="950276"/>
                    <a:pt x="227343" y="899402"/>
                    <a:pt x="0" y="923330"/>
                  </a:cubicBezTo>
                  <a:cubicBezTo>
                    <a:pt x="-20757" y="720235"/>
                    <a:pt x="-21644" y="688857"/>
                    <a:pt x="0" y="480132"/>
                  </a:cubicBezTo>
                  <a:cubicBezTo>
                    <a:pt x="21644" y="271407"/>
                    <a:pt x="7306" y="105023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More </a:t>
              </a:r>
              <a:r>
                <a:rPr lang="nl-BE" dirty="0" err="1"/>
                <a:t>then</a:t>
              </a:r>
              <a:r>
                <a:rPr lang="nl-BE" dirty="0"/>
                <a:t> 2 </a:t>
              </a:r>
              <a:r>
                <a:rPr lang="nl-BE" dirty="0" err="1"/>
                <a:t>footbal</a:t>
              </a:r>
              <a:r>
                <a:rPr lang="nl-BE" dirty="0"/>
                <a:t>-teams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9EDDF67C-9C31-5DFF-197F-A2935A744DA6}"/>
                </a:ext>
              </a:extLst>
            </p:cNvPr>
            <p:cNvSpPr txBox="1"/>
            <p:nvPr/>
          </p:nvSpPr>
          <p:spPr>
            <a:xfrm>
              <a:off x="6501444" y="3101973"/>
              <a:ext cx="1199666" cy="923330"/>
            </a:xfrm>
            <a:custGeom>
              <a:avLst/>
              <a:gdLst>
                <a:gd name="connsiteX0" fmla="*/ 0 w 1199666"/>
                <a:gd name="connsiteY0" fmla="*/ 0 h 923330"/>
                <a:gd name="connsiteX1" fmla="*/ 563843 w 1199666"/>
                <a:gd name="connsiteY1" fmla="*/ 0 h 923330"/>
                <a:gd name="connsiteX2" fmla="*/ 1199666 w 1199666"/>
                <a:gd name="connsiteY2" fmla="*/ 0 h 923330"/>
                <a:gd name="connsiteX3" fmla="*/ 1199666 w 1199666"/>
                <a:gd name="connsiteY3" fmla="*/ 461665 h 923330"/>
                <a:gd name="connsiteX4" fmla="*/ 1199666 w 1199666"/>
                <a:gd name="connsiteY4" fmla="*/ 923330 h 923330"/>
                <a:gd name="connsiteX5" fmla="*/ 635823 w 1199666"/>
                <a:gd name="connsiteY5" fmla="*/ 923330 h 923330"/>
                <a:gd name="connsiteX6" fmla="*/ 0 w 1199666"/>
                <a:gd name="connsiteY6" fmla="*/ 923330 h 923330"/>
                <a:gd name="connsiteX7" fmla="*/ 0 w 1199666"/>
                <a:gd name="connsiteY7" fmla="*/ 470898 h 923330"/>
                <a:gd name="connsiteX8" fmla="*/ 0 w 1199666"/>
                <a:gd name="connsiteY8" fmla="*/ 0 h 92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99666" h="923330" fill="none" extrusionOk="0">
                  <a:moveTo>
                    <a:pt x="0" y="0"/>
                  </a:moveTo>
                  <a:cubicBezTo>
                    <a:pt x="199251" y="26574"/>
                    <a:pt x="337232" y="-25983"/>
                    <a:pt x="563843" y="0"/>
                  </a:cubicBezTo>
                  <a:cubicBezTo>
                    <a:pt x="790454" y="25983"/>
                    <a:pt x="988186" y="1569"/>
                    <a:pt x="1199666" y="0"/>
                  </a:cubicBezTo>
                  <a:cubicBezTo>
                    <a:pt x="1183897" y="182297"/>
                    <a:pt x="1219174" y="270485"/>
                    <a:pt x="1199666" y="461665"/>
                  </a:cubicBezTo>
                  <a:cubicBezTo>
                    <a:pt x="1180158" y="652845"/>
                    <a:pt x="1217265" y="751065"/>
                    <a:pt x="1199666" y="923330"/>
                  </a:cubicBezTo>
                  <a:cubicBezTo>
                    <a:pt x="931715" y="911491"/>
                    <a:pt x="899357" y="950531"/>
                    <a:pt x="635823" y="923330"/>
                  </a:cubicBezTo>
                  <a:cubicBezTo>
                    <a:pt x="372289" y="896129"/>
                    <a:pt x="193696" y="914788"/>
                    <a:pt x="0" y="923330"/>
                  </a:cubicBezTo>
                  <a:cubicBezTo>
                    <a:pt x="19201" y="730112"/>
                    <a:pt x="2731" y="668816"/>
                    <a:pt x="0" y="470898"/>
                  </a:cubicBezTo>
                  <a:cubicBezTo>
                    <a:pt x="-2731" y="272980"/>
                    <a:pt x="3131" y="96476"/>
                    <a:pt x="0" y="0"/>
                  </a:cubicBezTo>
                  <a:close/>
                </a:path>
                <a:path w="1199666" h="923330" stroke="0" extrusionOk="0">
                  <a:moveTo>
                    <a:pt x="0" y="0"/>
                  </a:moveTo>
                  <a:cubicBezTo>
                    <a:pt x="261281" y="20256"/>
                    <a:pt x="408849" y="20493"/>
                    <a:pt x="575840" y="0"/>
                  </a:cubicBezTo>
                  <a:cubicBezTo>
                    <a:pt x="742831" y="-20493"/>
                    <a:pt x="977977" y="-7688"/>
                    <a:pt x="1199666" y="0"/>
                  </a:cubicBezTo>
                  <a:cubicBezTo>
                    <a:pt x="1195963" y="220769"/>
                    <a:pt x="1214790" y="363718"/>
                    <a:pt x="1199666" y="480132"/>
                  </a:cubicBezTo>
                  <a:cubicBezTo>
                    <a:pt x="1184542" y="596546"/>
                    <a:pt x="1201676" y="806975"/>
                    <a:pt x="1199666" y="923330"/>
                  </a:cubicBezTo>
                  <a:cubicBezTo>
                    <a:pt x="958943" y="934426"/>
                    <a:pt x="785209" y="895380"/>
                    <a:pt x="599833" y="923330"/>
                  </a:cubicBezTo>
                  <a:cubicBezTo>
                    <a:pt x="414457" y="951280"/>
                    <a:pt x="291143" y="896435"/>
                    <a:pt x="0" y="923330"/>
                  </a:cubicBezTo>
                  <a:cubicBezTo>
                    <a:pt x="-20757" y="720235"/>
                    <a:pt x="-21644" y="688857"/>
                    <a:pt x="0" y="480132"/>
                  </a:cubicBezTo>
                  <a:cubicBezTo>
                    <a:pt x="21644" y="271407"/>
                    <a:pt x="7306" y="105023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See school-website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B5A44C8B-C6FF-3B95-4AD1-5CCDD6BE3C45}"/>
                </a:ext>
              </a:extLst>
            </p:cNvPr>
            <p:cNvSpPr txBox="1"/>
            <p:nvPr/>
          </p:nvSpPr>
          <p:spPr>
            <a:xfrm>
              <a:off x="8325799" y="4002705"/>
              <a:ext cx="1199666" cy="923330"/>
            </a:xfrm>
            <a:custGeom>
              <a:avLst/>
              <a:gdLst>
                <a:gd name="connsiteX0" fmla="*/ 0 w 1199666"/>
                <a:gd name="connsiteY0" fmla="*/ 0 h 923330"/>
                <a:gd name="connsiteX1" fmla="*/ 563843 w 1199666"/>
                <a:gd name="connsiteY1" fmla="*/ 0 h 923330"/>
                <a:gd name="connsiteX2" fmla="*/ 1199666 w 1199666"/>
                <a:gd name="connsiteY2" fmla="*/ 0 h 923330"/>
                <a:gd name="connsiteX3" fmla="*/ 1199666 w 1199666"/>
                <a:gd name="connsiteY3" fmla="*/ 461665 h 923330"/>
                <a:gd name="connsiteX4" fmla="*/ 1199666 w 1199666"/>
                <a:gd name="connsiteY4" fmla="*/ 923330 h 923330"/>
                <a:gd name="connsiteX5" fmla="*/ 635823 w 1199666"/>
                <a:gd name="connsiteY5" fmla="*/ 923330 h 923330"/>
                <a:gd name="connsiteX6" fmla="*/ 0 w 1199666"/>
                <a:gd name="connsiteY6" fmla="*/ 923330 h 923330"/>
                <a:gd name="connsiteX7" fmla="*/ 0 w 1199666"/>
                <a:gd name="connsiteY7" fmla="*/ 470898 h 923330"/>
                <a:gd name="connsiteX8" fmla="*/ 0 w 1199666"/>
                <a:gd name="connsiteY8" fmla="*/ 0 h 92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99666" h="923330" fill="none" extrusionOk="0">
                  <a:moveTo>
                    <a:pt x="0" y="0"/>
                  </a:moveTo>
                  <a:cubicBezTo>
                    <a:pt x="199251" y="26574"/>
                    <a:pt x="337232" y="-25983"/>
                    <a:pt x="563843" y="0"/>
                  </a:cubicBezTo>
                  <a:cubicBezTo>
                    <a:pt x="790454" y="25983"/>
                    <a:pt x="988186" y="1569"/>
                    <a:pt x="1199666" y="0"/>
                  </a:cubicBezTo>
                  <a:cubicBezTo>
                    <a:pt x="1183897" y="182297"/>
                    <a:pt x="1219174" y="270485"/>
                    <a:pt x="1199666" y="461665"/>
                  </a:cubicBezTo>
                  <a:cubicBezTo>
                    <a:pt x="1180158" y="652845"/>
                    <a:pt x="1217265" y="751065"/>
                    <a:pt x="1199666" y="923330"/>
                  </a:cubicBezTo>
                  <a:cubicBezTo>
                    <a:pt x="931715" y="911491"/>
                    <a:pt x="899357" y="950531"/>
                    <a:pt x="635823" y="923330"/>
                  </a:cubicBezTo>
                  <a:cubicBezTo>
                    <a:pt x="372289" y="896129"/>
                    <a:pt x="193696" y="914788"/>
                    <a:pt x="0" y="923330"/>
                  </a:cubicBezTo>
                  <a:cubicBezTo>
                    <a:pt x="19201" y="730112"/>
                    <a:pt x="2731" y="668816"/>
                    <a:pt x="0" y="470898"/>
                  </a:cubicBezTo>
                  <a:cubicBezTo>
                    <a:pt x="-2731" y="272980"/>
                    <a:pt x="3131" y="96476"/>
                    <a:pt x="0" y="0"/>
                  </a:cubicBezTo>
                  <a:close/>
                </a:path>
                <a:path w="1199666" h="923330" stroke="0" extrusionOk="0">
                  <a:moveTo>
                    <a:pt x="0" y="0"/>
                  </a:moveTo>
                  <a:cubicBezTo>
                    <a:pt x="261281" y="20256"/>
                    <a:pt x="408849" y="20493"/>
                    <a:pt x="575840" y="0"/>
                  </a:cubicBezTo>
                  <a:cubicBezTo>
                    <a:pt x="742831" y="-20493"/>
                    <a:pt x="977977" y="-7688"/>
                    <a:pt x="1199666" y="0"/>
                  </a:cubicBezTo>
                  <a:cubicBezTo>
                    <a:pt x="1195963" y="220769"/>
                    <a:pt x="1214790" y="363718"/>
                    <a:pt x="1199666" y="480132"/>
                  </a:cubicBezTo>
                  <a:cubicBezTo>
                    <a:pt x="1184542" y="596546"/>
                    <a:pt x="1201676" y="806975"/>
                    <a:pt x="1199666" y="923330"/>
                  </a:cubicBezTo>
                  <a:cubicBezTo>
                    <a:pt x="958943" y="934426"/>
                    <a:pt x="785209" y="895380"/>
                    <a:pt x="599833" y="923330"/>
                  </a:cubicBezTo>
                  <a:cubicBezTo>
                    <a:pt x="414457" y="951280"/>
                    <a:pt x="291143" y="896435"/>
                    <a:pt x="0" y="923330"/>
                  </a:cubicBezTo>
                  <a:cubicBezTo>
                    <a:pt x="-20757" y="720235"/>
                    <a:pt x="-21644" y="688857"/>
                    <a:pt x="0" y="480132"/>
                  </a:cubicBezTo>
                  <a:cubicBezTo>
                    <a:pt x="21644" y="271407"/>
                    <a:pt x="7306" y="105023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A big team (60 </a:t>
              </a:r>
              <a:r>
                <a:rPr lang="nl-BE" dirty="0" err="1"/>
                <a:t>teachers</a:t>
              </a:r>
              <a:r>
                <a:rPr lang="nl-BE" dirty="0"/>
                <a:t>)</a:t>
              </a:r>
            </a:p>
          </p:txBody>
        </p:sp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50755039-0CE7-7333-F8F5-C047634BF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17172" y="3503789"/>
              <a:ext cx="1838325" cy="1990725"/>
            </a:xfrm>
            <a:prstGeom prst="rect">
              <a:avLst/>
            </a:prstGeom>
          </p:spPr>
        </p:pic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807F51F-C772-E7AB-2C78-71E50FA959ED}"/>
                </a:ext>
              </a:extLst>
            </p:cNvPr>
            <p:cNvSpPr txBox="1"/>
            <p:nvPr/>
          </p:nvSpPr>
          <p:spPr>
            <a:xfrm>
              <a:off x="2507182" y="4639111"/>
              <a:ext cx="1058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dirty="0"/>
                <a:t>Assistant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0CC690F8-CBD3-2081-B379-7F1DC72178EB}"/>
                </a:ext>
              </a:extLst>
            </p:cNvPr>
            <p:cNvSpPr txBox="1"/>
            <p:nvPr/>
          </p:nvSpPr>
          <p:spPr>
            <a:xfrm>
              <a:off x="2478317" y="3691375"/>
              <a:ext cx="1199666" cy="877163"/>
            </a:xfrm>
            <a:custGeom>
              <a:avLst/>
              <a:gdLst>
                <a:gd name="connsiteX0" fmla="*/ 0 w 1199666"/>
                <a:gd name="connsiteY0" fmla="*/ 0 h 877163"/>
                <a:gd name="connsiteX1" fmla="*/ 563843 w 1199666"/>
                <a:gd name="connsiteY1" fmla="*/ 0 h 877163"/>
                <a:gd name="connsiteX2" fmla="*/ 1199666 w 1199666"/>
                <a:gd name="connsiteY2" fmla="*/ 0 h 877163"/>
                <a:gd name="connsiteX3" fmla="*/ 1199666 w 1199666"/>
                <a:gd name="connsiteY3" fmla="*/ 438582 h 877163"/>
                <a:gd name="connsiteX4" fmla="*/ 1199666 w 1199666"/>
                <a:gd name="connsiteY4" fmla="*/ 877163 h 877163"/>
                <a:gd name="connsiteX5" fmla="*/ 635823 w 1199666"/>
                <a:gd name="connsiteY5" fmla="*/ 877163 h 877163"/>
                <a:gd name="connsiteX6" fmla="*/ 0 w 1199666"/>
                <a:gd name="connsiteY6" fmla="*/ 877163 h 877163"/>
                <a:gd name="connsiteX7" fmla="*/ 0 w 1199666"/>
                <a:gd name="connsiteY7" fmla="*/ 447353 h 877163"/>
                <a:gd name="connsiteX8" fmla="*/ 0 w 1199666"/>
                <a:gd name="connsiteY8" fmla="*/ 0 h 87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99666" h="877163" fill="none" extrusionOk="0">
                  <a:moveTo>
                    <a:pt x="0" y="0"/>
                  </a:moveTo>
                  <a:cubicBezTo>
                    <a:pt x="199251" y="26574"/>
                    <a:pt x="337232" y="-25983"/>
                    <a:pt x="563843" y="0"/>
                  </a:cubicBezTo>
                  <a:cubicBezTo>
                    <a:pt x="790454" y="25983"/>
                    <a:pt x="988186" y="1569"/>
                    <a:pt x="1199666" y="0"/>
                  </a:cubicBezTo>
                  <a:cubicBezTo>
                    <a:pt x="1196556" y="140705"/>
                    <a:pt x="1212380" y="229491"/>
                    <a:pt x="1199666" y="438582"/>
                  </a:cubicBezTo>
                  <a:cubicBezTo>
                    <a:pt x="1186952" y="647673"/>
                    <a:pt x="1188507" y="778921"/>
                    <a:pt x="1199666" y="877163"/>
                  </a:cubicBezTo>
                  <a:cubicBezTo>
                    <a:pt x="931715" y="865324"/>
                    <a:pt x="899357" y="904364"/>
                    <a:pt x="635823" y="877163"/>
                  </a:cubicBezTo>
                  <a:cubicBezTo>
                    <a:pt x="372289" y="849962"/>
                    <a:pt x="193696" y="868621"/>
                    <a:pt x="0" y="877163"/>
                  </a:cubicBezTo>
                  <a:cubicBezTo>
                    <a:pt x="17158" y="781624"/>
                    <a:pt x="-20372" y="612731"/>
                    <a:pt x="0" y="447353"/>
                  </a:cubicBezTo>
                  <a:cubicBezTo>
                    <a:pt x="20372" y="281975"/>
                    <a:pt x="-2594" y="120063"/>
                    <a:pt x="0" y="0"/>
                  </a:cubicBezTo>
                  <a:close/>
                </a:path>
                <a:path w="1199666" h="877163" stroke="0" extrusionOk="0">
                  <a:moveTo>
                    <a:pt x="0" y="0"/>
                  </a:moveTo>
                  <a:cubicBezTo>
                    <a:pt x="261281" y="20256"/>
                    <a:pt x="408849" y="20493"/>
                    <a:pt x="575840" y="0"/>
                  </a:cubicBezTo>
                  <a:cubicBezTo>
                    <a:pt x="742831" y="-20493"/>
                    <a:pt x="977977" y="-7688"/>
                    <a:pt x="1199666" y="0"/>
                  </a:cubicBezTo>
                  <a:cubicBezTo>
                    <a:pt x="1192572" y="144644"/>
                    <a:pt x="1205570" y="330840"/>
                    <a:pt x="1199666" y="456125"/>
                  </a:cubicBezTo>
                  <a:cubicBezTo>
                    <a:pt x="1193762" y="581410"/>
                    <a:pt x="1184536" y="764968"/>
                    <a:pt x="1199666" y="877163"/>
                  </a:cubicBezTo>
                  <a:cubicBezTo>
                    <a:pt x="958943" y="888259"/>
                    <a:pt x="785209" y="849213"/>
                    <a:pt x="599833" y="877163"/>
                  </a:cubicBezTo>
                  <a:cubicBezTo>
                    <a:pt x="414457" y="905113"/>
                    <a:pt x="291143" y="850268"/>
                    <a:pt x="0" y="877163"/>
                  </a:cubicBezTo>
                  <a:cubicBezTo>
                    <a:pt x="-10491" y="765492"/>
                    <a:pt x="17846" y="554093"/>
                    <a:pt x="0" y="456125"/>
                  </a:cubicBezTo>
                  <a:cubicBezTo>
                    <a:pt x="-17846" y="358157"/>
                    <a:pt x="8969" y="120587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Mr Bello</a:t>
              </a:r>
            </a:p>
            <a:p>
              <a:pPr algn="ctr"/>
              <a:r>
                <a:rPr lang="nl-BE" sz="1100" dirty="0"/>
                <a:t>Special </a:t>
              </a:r>
              <a:r>
                <a:rPr lang="nl-BE" sz="1100" dirty="0" err="1"/>
                <a:t>arrangements</a:t>
              </a:r>
              <a:r>
                <a:rPr lang="nl-BE" sz="1100" dirty="0"/>
                <a:t> </a:t>
              </a:r>
              <a:r>
                <a:rPr lang="nl-BE" sz="1100" dirty="0" err="1"/>
                <a:t>Bac</a:t>
              </a:r>
              <a:r>
                <a:rPr lang="nl-BE" sz="1100" dirty="0"/>
                <a:t> </a:t>
              </a:r>
            </a:p>
          </p:txBody>
        </p:sp>
      </p:grpSp>
      <p:pic>
        <p:nvPicPr>
          <p:cNvPr id="32" name="Picture 5">
            <a:extLst>
              <a:ext uri="{FF2B5EF4-FFF2-40B4-BE49-F238E27FC236}">
                <a16:creationId xmlns:a16="http://schemas.microsoft.com/office/drawing/2014/main" id="{46694595-D81A-75B8-566F-996DB50BF4E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765" y="209593"/>
            <a:ext cx="994326" cy="994326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411697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32DB01-5CD2-4E48-9A44-5990D8D1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3"/>
                </a:solidFill>
              </a:rPr>
              <a:t>Content</a:t>
            </a:r>
            <a:r>
              <a:rPr lang="nl-BE" dirty="0">
                <a:solidFill>
                  <a:schemeClr val="tx2"/>
                </a:solidFill>
              </a:rPr>
              <a:t> of </a:t>
            </a:r>
            <a:r>
              <a:rPr lang="nl-BE" dirty="0" err="1">
                <a:solidFill>
                  <a:schemeClr val="tx2"/>
                </a:solidFill>
              </a:rPr>
              <a:t>tonights</a:t>
            </a:r>
            <a:r>
              <a:rPr lang="nl-BE" dirty="0">
                <a:solidFill>
                  <a:schemeClr val="tx2"/>
                </a:solidFill>
              </a:rPr>
              <a:t> info-</a:t>
            </a:r>
            <a:r>
              <a:rPr lang="nl-BE" dirty="0" err="1">
                <a:solidFill>
                  <a:schemeClr val="tx2"/>
                </a:solidFill>
              </a:rPr>
              <a:t>session</a:t>
            </a:r>
            <a:endParaRPr lang="nl-BE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AC9A9-773A-4738-9DF1-1BF533FCE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9795641" cy="2894549"/>
          </a:xfrm>
        </p:spPr>
        <p:txBody>
          <a:bodyPr>
            <a:normAutofit/>
          </a:bodyPr>
          <a:lstStyle/>
          <a:p>
            <a:r>
              <a:rPr lang="nl-BE" sz="2400" dirty="0" err="1"/>
              <a:t>Differences</a:t>
            </a:r>
            <a:r>
              <a:rPr lang="nl-BE" sz="2400" dirty="0"/>
              <a:t> in support </a:t>
            </a:r>
            <a:r>
              <a:rPr lang="nl-BE" sz="2400" dirty="0" err="1"/>
              <a:t>between</a:t>
            </a:r>
            <a:r>
              <a:rPr lang="nl-BE" sz="2400" dirty="0"/>
              <a:t> </a:t>
            </a:r>
            <a:r>
              <a:rPr lang="nl-BE" sz="2400" dirty="0" err="1"/>
              <a:t>primary</a:t>
            </a:r>
            <a:r>
              <a:rPr lang="nl-BE" sz="2400" dirty="0"/>
              <a:t>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secondary</a:t>
            </a:r>
            <a:endParaRPr lang="nl-BE" sz="2400" dirty="0"/>
          </a:p>
          <a:p>
            <a:r>
              <a:rPr lang="nl-BE" sz="2400" dirty="0"/>
              <a:t>Different kinds of support </a:t>
            </a:r>
            <a:r>
              <a:rPr lang="nl-BE" sz="2400" dirty="0" err="1"/>
              <a:t>offered</a:t>
            </a:r>
            <a:endParaRPr lang="nl-BE" sz="2400" dirty="0"/>
          </a:p>
          <a:p>
            <a:r>
              <a:rPr lang="nl-BE" sz="2400" dirty="0" err="1"/>
              <a:t>Inclusive</a:t>
            </a:r>
            <a:r>
              <a:rPr lang="nl-BE" sz="2400" dirty="0"/>
              <a:t> </a:t>
            </a:r>
            <a:r>
              <a:rPr lang="nl-BE" sz="2400" dirty="0" err="1"/>
              <a:t>education</a:t>
            </a:r>
            <a:endParaRPr lang="nl-BE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2400" dirty="0" err="1"/>
              <a:t>Progression</a:t>
            </a:r>
            <a:r>
              <a:rPr lang="nl-BE" sz="2400" dirty="0"/>
              <a:t> versus promotion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2400" dirty="0"/>
              <a:t>Special </a:t>
            </a:r>
            <a:r>
              <a:rPr lang="nl-BE" sz="2400" dirty="0" err="1"/>
              <a:t>Arrangements</a:t>
            </a:r>
            <a:endParaRPr lang="nl-BE" sz="2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2A874EE-77E1-40D3-9493-17C24D01315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318319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21" y="274202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accent3"/>
                </a:solidFill>
              </a:rPr>
              <a:t>Differences</a:t>
            </a:r>
            <a:r>
              <a:rPr lang="fr-BE" sz="4000" dirty="0">
                <a:solidFill>
                  <a:schemeClr val="accent3"/>
                </a:solidFill>
              </a:rPr>
              <a:t> </a:t>
            </a:r>
            <a:r>
              <a:rPr lang="fr-BE" sz="4000" dirty="0" err="1">
                <a:solidFill>
                  <a:schemeClr val="tx2"/>
                </a:solidFill>
              </a:rPr>
              <a:t>primary-secondary</a:t>
            </a:r>
            <a:endParaRPr lang="fr-BE" sz="4000" dirty="0">
              <a:solidFill>
                <a:schemeClr val="tx2"/>
              </a:solidFill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Primary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40150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During</a:t>
            </a:r>
            <a:r>
              <a:rPr lang="nl-BE" sz="2400" dirty="0"/>
              <a:t> classes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leave</a:t>
            </a:r>
            <a:r>
              <a:rPr lang="nl-BE" sz="2400" dirty="0"/>
              <a:t> </a:t>
            </a:r>
            <a:r>
              <a:rPr lang="nl-BE" sz="2400" dirty="0" err="1"/>
              <a:t>classgroup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work</a:t>
            </a:r>
            <a:r>
              <a:rPr lang="nl-BE" sz="2400" dirty="0"/>
              <a:t> </a:t>
            </a:r>
            <a:r>
              <a:rPr lang="nl-BE" sz="2400" dirty="0" err="1"/>
              <a:t>with</a:t>
            </a:r>
            <a:r>
              <a:rPr lang="nl-BE" sz="2400" dirty="0"/>
              <a:t> support teacher</a:t>
            </a:r>
          </a:p>
          <a:p>
            <a:pPr marL="0" indent="0">
              <a:buNone/>
            </a:pPr>
            <a:endParaRPr lang="nl-BE" sz="2400" dirty="0"/>
          </a:p>
          <a:p>
            <a:pPr lvl="1" indent="0">
              <a:buFont typeface="Garamond" pitchFamily="18" charset="0"/>
              <a:buNone/>
            </a:pPr>
            <a:endParaRPr lang="fr-BE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250477" y="1897485"/>
            <a:ext cx="5418914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Secondary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146049" y="2505075"/>
            <a:ext cx="5418914" cy="36845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During</a:t>
            </a:r>
            <a:r>
              <a:rPr lang="nl-BE" sz="2400" dirty="0"/>
              <a:t> ‘free </a:t>
            </a:r>
            <a:r>
              <a:rPr lang="nl-BE" sz="2400" dirty="0" err="1"/>
              <a:t>periods</a:t>
            </a:r>
            <a:r>
              <a:rPr lang="nl-BE" sz="2400" dirty="0"/>
              <a:t> in </a:t>
            </a:r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schedule</a:t>
            </a:r>
            <a:r>
              <a:rPr lang="nl-BE" sz="2400" dirty="0"/>
              <a:t>’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Thus</a:t>
            </a:r>
            <a:r>
              <a:rPr lang="nl-BE" dirty="0"/>
              <a:t> </a:t>
            </a:r>
            <a:r>
              <a:rPr lang="nl-BE" dirty="0" err="1"/>
              <a:t>sometimes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lunchtime</a:t>
            </a:r>
            <a:endParaRPr lang="nl-BE" dirty="0"/>
          </a:p>
          <a:p>
            <a:pPr lvl="1" indent="0">
              <a:buFont typeface="Garamond" pitchFamily="18" charset="0"/>
              <a:buNone/>
            </a:pPr>
            <a:endParaRPr lang="nl-BE" dirty="0"/>
          </a:p>
          <a:p>
            <a:r>
              <a:rPr lang="nl-BE" sz="2400" dirty="0" err="1"/>
              <a:t>Students</a:t>
            </a:r>
            <a:r>
              <a:rPr lang="nl-BE" sz="2400" dirty="0"/>
              <a:t> follow 100% </a:t>
            </a:r>
            <a:r>
              <a:rPr lang="nl-BE" sz="2400" dirty="0" err="1"/>
              <a:t>schedule</a:t>
            </a:r>
            <a:r>
              <a:rPr lang="nl-BE" sz="2400" dirty="0"/>
              <a:t> (as in sms) </a:t>
            </a:r>
            <a:r>
              <a:rPr lang="nl-BE" sz="2400" dirty="0" err="1"/>
              <a:t>and</a:t>
            </a:r>
            <a:r>
              <a:rPr lang="nl-BE" sz="2400" dirty="0"/>
              <a:t> are </a:t>
            </a:r>
            <a:r>
              <a:rPr lang="nl-BE" sz="2800" dirty="0" err="1">
                <a:solidFill>
                  <a:schemeClr val="accent3"/>
                </a:solidFill>
              </a:rPr>
              <a:t>not</a:t>
            </a:r>
            <a:r>
              <a:rPr lang="nl-BE" sz="2400" dirty="0"/>
              <a:t> taken out of </a:t>
            </a:r>
            <a:r>
              <a:rPr lang="nl-BE" sz="2400" dirty="0" err="1"/>
              <a:t>the</a:t>
            </a:r>
            <a:r>
              <a:rPr lang="nl-BE" sz="2400" dirty="0"/>
              <a:t> class </a:t>
            </a:r>
            <a:r>
              <a:rPr lang="nl-BE" sz="2400" dirty="0" err="1"/>
              <a:t>for</a:t>
            </a:r>
            <a:r>
              <a:rPr lang="nl-BE" sz="2400" dirty="0"/>
              <a:t> support</a:t>
            </a:r>
          </a:p>
          <a:p>
            <a:endParaRPr lang="nl-BE" sz="1200" dirty="0"/>
          </a:p>
          <a:p>
            <a:r>
              <a:rPr lang="nl-BE" sz="2400" dirty="0"/>
              <a:t>1 </a:t>
            </a:r>
            <a:r>
              <a:rPr lang="nl-BE" sz="2400" dirty="0" err="1"/>
              <a:t>period</a:t>
            </a:r>
            <a:r>
              <a:rPr lang="nl-BE" sz="2400" dirty="0"/>
              <a:t> a week, max 2 </a:t>
            </a:r>
            <a:r>
              <a:rPr lang="nl-BE" sz="2400" dirty="0" err="1"/>
              <a:t>periods</a:t>
            </a:r>
            <a:r>
              <a:rPr lang="nl-BE" sz="2400" dirty="0"/>
              <a:t> a week (</a:t>
            </a:r>
            <a:r>
              <a:rPr lang="nl-BE" sz="2400" dirty="0" err="1"/>
              <a:t>unless</a:t>
            </a:r>
            <a:r>
              <a:rPr lang="nl-BE" sz="2400" dirty="0"/>
              <a:t> </a:t>
            </a:r>
            <a:r>
              <a:rPr lang="nl-BE" sz="2400" dirty="0" err="1"/>
              <a:t>assisted</a:t>
            </a:r>
            <a:r>
              <a:rPr lang="nl-BE" sz="2400" dirty="0"/>
              <a:t> student)</a:t>
            </a:r>
          </a:p>
          <a:p>
            <a:pPr marL="0" indent="0">
              <a:buFont typeface="Garamond" pitchFamily="18" charset="0"/>
              <a:buNone/>
            </a:pPr>
            <a:endParaRPr lang="nl-BE" sz="2400" dirty="0"/>
          </a:p>
          <a:p>
            <a:pPr lvl="1"/>
            <a:endParaRPr lang="nl-BE" dirty="0"/>
          </a:p>
          <a:p>
            <a:endParaRPr lang="fr-BE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05075"/>
            <a:ext cx="191103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When</a:t>
            </a:r>
            <a:endParaRPr lang="nl-BE" sz="2400" dirty="0"/>
          </a:p>
          <a:p>
            <a:pPr marL="457200" lvl="1" indent="0">
              <a:buNone/>
            </a:pPr>
            <a:r>
              <a:rPr lang="nl-BE" sz="2000" dirty="0"/>
              <a:t>  </a:t>
            </a:r>
          </a:p>
          <a:p>
            <a:pPr lvl="1"/>
            <a:endParaRPr lang="nl-BE" sz="1100" dirty="0"/>
          </a:p>
          <a:p>
            <a:endParaRPr lang="nl-BE" sz="1100" dirty="0"/>
          </a:p>
          <a:p>
            <a:endParaRPr lang="nl-BE" sz="2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162264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">
            <a:extLst>
              <a:ext uri="{FF2B5EF4-FFF2-40B4-BE49-F238E27FC236}">
                <a16:creationId xmlns:a16="http://schemas.microsoft.com/office/drawing/2014/main" id="{956EF3F4-9717-4A23-B2B9-4E72E29998A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2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91693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Primary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035869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</a:t>
            </a:r>
            <a:r>
              <a:rPr lang="nl-BE" sz="2000" dirty="0" err="1"/>
              <a:t>for</a:t>
            </a:r>
            <a:r>
              <a:rPr lang="nl-BE" sz="2000" dirty="0"/>
              <a:t> different subjects</a:t>
            </a:r>
          </a:p>
          <a:p>
            <a:r>
              <a:rPr lang="nl-BE" sz="2000" dirty="0" err="1"/>
              <a:t>Somethimes</a:t>
            </a:r>
            <a:r>
              <a:rPr lang="nl-BE" sz="2000" dirty="0"/>
              <a:t> 2 </a:t>
            </a:r>
            <a:r>
              <a:rPr lang="nl-BE" sz="2000" dirty="0" err="1"/>
              <a:t>to</a:t>
            </a:r>
            <a:r>
              <a:rPr lang="nl-BE" sz="2000" dirty="0"/>
              <a:t> 5 </a:t>
            </a:r>
            <a:r>
              <a:rPr lang="nl-BE" sz="2000" dirty="0" err="1"/>
              <a:t>periods</a:t>
            </a:r>
            <a:r>
              <a:rPr lang="nl-BE" sz="2000" dirty="0"/>
              <a:t> a week</a:t>
            </a:r>
          </a:p>
          <a:p>
            <a:pPr marL="0" indent="0">
              <a:buNone/>
            </a:pPr>
            <a:endParaRPr lang="nl-BE" sz="2400" dirty="0"/>
          </a:p>
          <a:p>
            <a:pPr lvl="1" indent="0">
              <a:buFont typeface="Garamond" pitchFamily="18" charset="0"/>
              <a:buNone/>
            </a:pPr>
            <a:endParaRPr lang="fr-BE" sz="20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030088" y="1897485"/>
            <a:ext cx="5824339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Secondary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073140" y="2505075"/>
            <a:ext cx="5824339" cy="3684588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Holistic</a:t>
            </a:r>
            <a:r>
              <a:rPr lang="nl-BE" sz="2400" dirty="0"/>
              <a:t> approach</a:t>
            </a:r>
          </a:p>
          <a:p>
            <a:pPr lvl="1" indent="0">
              <a:buFont typeface="Garamond" pitchFamily="18" charset="0"/>
              <a:buNone/>
            </a:pPr>
            <a:endParaRPr lang="nl-BE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need</a:t>
            </a:r>
            <a:r>
              <a:rPr lang="nl-BE" sz="2400" dirty="0"/>
              <a:t> time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</a:p>
          <a:p>
            <a:pPr lvl="1"/>
            <a:r>
              <a:rPr lang="nl-BE" sz="2200" dirty="0"/>
              <a:t>Relax</a:t>
            </a:r>
          </a:p>
          <a:p>
            <a:pPr lvl="1"/>
            <a:r>
              <a:rPr lang="nl-BE" sz="2200" dirty="0" err="1"/>
              <a:t>Spend</a:t>
            </a:r>
            <a:r>
              <a:rPr lang="nl-BE" sz="2200" dirty="0"/>
              <a:t> time </a:t>
            </a:r>
            <a:r>
              <a:rPr lang="nl-BE" sz="2200" dirty="0" err="1"/>
              <a:t>with</a:t>
            </a:r>
            <a:r>
              <a:rPr lang="nl-BE" sz="2200" dirty="0"/>
              <a:t> </a:t>
            </a:r>
            <a:r>
              <a:rPr lang="nl-BE" sz="2200" dirty="0" err="1"/>
              <a:t>friends</a:t>
            </a:r>
            <a:endParaRPr lang="nl-BE" sz="2200" dirty="0"/>
          </a:p>
          <a:p>
            <a:pPr lvl="1"/>
            <a:endParaRPr lang="nl-BE" sz="2200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</a:p>
          <a:p>
            <a:pPr lvl="1"/>
            <a:r>
              <a:rPr lang="nl-BE" sz="2200" dirty="0" err="1"/>
              <a:t>mature</a:t>
            </a:r>
            <a:r>
              <a:rPr lang="nl-BE" sz="2200" dirty="0"/>
              <a:t>, </a:t>
            </a:r>
            <a:r>
              <a:rPr lang="nl-BE" sz="2200" dirty="0" err="1"/>
              <a:t>grow</a:t>
            </a:r>
            <a:r>
              <a:rPr lang="nl-BE" sz="2200" dirty="0"/>
              <a:t> up</a:t>
            </a:r>
          </a:p>
          <a:p>
            <a:pPr lvl="1"/>
            <a:r>
              <a:rPr lang="nl-BE" sz="2200" dirty="0"/>
              <a:t>want </a:t>
            </a:r>
            <a:r>
              <a:rPr lang="nl-BE" sz="2200" dirty="0" err="1"/>
              <a:t>to</a:t>
            </a:r>
            <a:r>
              <a:rPr lang="nl-BE" sz="2200" dirty="0"/>
              <a:t> </a:t>
            </a:r>
            <a:r>
              <a:rPr lang="nl-BE" sz="2200" dirty="0" err="1"/>
              <a:t>become</a:t>
            </a:r>
            <a:r>
              <a:rPr lang="nl-BE" sz="2200" dirty="0"/>
              <a:t> more </a:t>
            </a:r>
            <a:r>
              <a:rPr lang="nl-BE" sz="2200" dirty="0" err="1"/>
              <a:t>independant</a:t>
            </a:r>
            <a:endParaRPr lang="nl-BE" sz="2200" dirty="0"/>
          </a:p>
          <a:p>
            <a:pPr lvl="1"/>
            <a:r>
              <a:rPr lang="nl-BE" sz="2200" dirty="0"/>
              <a:t>feel </a:t>
            </a:r>
            <a:r>
              <a:rPr lang="nl-BE" sz="2200" dirty="0" err="1"/>
              <a:t>easier</a:t>
            </a:r>
            <a:r>
              <a:rPr lang="nl-BE" sz="2200" dirty="0"/>
              <a:t> </a:t>
            </a:r>
            <a:r>
              <a:rPr lang="nl-BE" sz="2200" dirty="0" err="1"/>
              <a:t>stigmatised</a:t>
            </a:r>
            <a:endParaRPr lang="nl-BE" sz="2200" dirty="0"/>
          </a:p>
          <a:p>
            <a:pPr marL="0" indent="0">
              <a:buFont typeface="Garamond" pitchFamily="18" charset="0"/>
              <a:buNone/>
            </a:pPr>
            <a:endParaRPr lang="nl-BE" sz="2400" dirty="0"/>
          </a:p>
          <a:p>
            <a:pPr lvl="1"/>
            <a:endParaRPr lang="nl-BE" dirty="0"/>
          </a:p>
          <a:p>
            <a:endParaRPr lang="fr-BE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5808978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>
            <a:extLst>
              <a:ext uri="{FF2B5EF4-FFF2-40B4-BE49-F238E27FC236}">
                <a16:creationId xmlns:a16="http://schemas.microsoft.com/office/drawing/2014/main" id="{78BEF3F0-6202-412D-8572-2F7EEC83E85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97DDCC9-9E35-A364-8FA6-0044B4CF9F7F}"/>
              </a:ext>
            </a:extLst>
          </p:cNvPr>
          <p:cNvSpPr txBox="1">
            <a:spLocks/>
          </p:cNvSpPr>
          <p:nvPr/>
        </p:nvSpPr>
        <p:spPr>
          <a:xfrm>
            <a:off x="294521" y="274202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>
                <a:solidFill>
                  <a:schemeClr val="accent3"/>
                </a:solidFill>
              </a:rPr>
              <a:t>Differences </a:t>
            </a:r>
            <a:r>
              <a:rPr lang="fr-BE">
                <a:solidFill>
                  <a:schemeClr val="tx2"/>
                </a:solidFill>
              </a:rPr>
              <a:t>primary-secondary</a:t>
            </a:r>
            <a:endParaRPr lang="fr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9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accent3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4716231" cy="305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000" dirty="0">
                <a:solidFill>
                  <a:schemeClr val="tx2"/>
                </a:solidFill>
              </a:rPr>
              <a:t>Most </a:t>
            </a:r>
            <a:r>
              <a:rPr lang="fr-BE" sz="2000" dirty="0" err="1">
                <a:solidFill>
                  <a:schemeClr val="tx2"/>
                </a:solidFill>
              </a:rPr>
              <a:t>common</a:t>
            </a:r>
            <a:r>
              <a:rPr lang="fr-BE" sz="2000" dirty="0">
                <a:solidFill>
                  <a:schemeClr val="tx2"/>
                </a:solidFill>
              </a:rPr>
              <a:t> types</a:t>
            </a:r>
          </a:p>
          <a:p>
            <a:r>
              <a:rPr lang="fr-BE" sz="2000" dirty="0"/>
              <a:t>Intensive A Support (</a:t>
            </a:r>
            <a:r>
              <a:rPr lang="fr-BE" sz="2000" dirty="0" err="1"/>
              <a:t>IsA</a:t>
            </a:r>
            <a:r>
              <a:rPr lang="fr-BE" sz="2000" dirty="0"/>
              <a:t>)</a:t>
            </a:r>
          </a:p>
          <a:p>
            <a:r>
              <a:rPr lang="fr-BE" sz="2000" dirty="0"/>
              <a:t>General support (GS)</a:t>
            </a:r>
          </a:p>
          <a:p>
            <a:endParaRPr lang="fr-BE" sz="2000" dirty="0"/>
          </a:p>
          <a:p>
            <a:pPr marL="0" indent="0">
              <a:buNone/>
            </a:pPr>
            <a:r>
              <a:rPr lang="fr-BE" sz="2000" dirty="0" err="1">
                <a:solidFill>
                  <a:schemeClr val="tx2"/>
                </a:solidFill>
              </a:rPr>
              <a:t>Other</a:t>
            </a:r>
            <a:r>
              <a:rPr lang="fr-BE" sz="2000" dirty="0">
                <a:solidFill>
                  <a:schemeClr val="tx2"/>
                </a:solidFill>
              </a:rPr>
              <a:t> types of support</a:t>
            </a:r>
          </a:p>
          <a:p>
            <a:r>
              <a:rPr lang="fr-BE" sz="2000" dirty="0" err="1"/>
              <a:t>Moderate</a:t>
            </a:r>
            <a:r>
              <a:rPr lang="fr-BE" sz="2000" dirty="0"/>
              <a:t> support (MS)</a:t>
            </a:r>
          </a:p>
          <a:p>
            <a:r>
              <a:rPr lang="fr-BE" sz="2000" dirty="0"/>
              <a:t>Intensive B Support (</a:t>
            </a:r>
            <a:r>
              <a:rPr lang="fr-BE" sz="2000" dirty="0" err="1"/>
              <a:t>IsB</a:t>
            </a:r>
            <a:r>
              <a:rPr lang="fr-BE" sz="2000" dirty="0"/>
              <a:t>)</a:t>
            </a:r>
          </a:p>
          <a:p>
            <a:endParaRPr lang="fr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>
            <a:cxnSpLocks/>
          </p:cNvCxnSpPr>
          <p:nvPr/>
        </p:nvCxnSpPr>
        <p:spPr>
          <a:xfrm>
            <a:off x="1748790" y="1840230"/>
            <a:ext cx="0" cy="298946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0FA5C7C8-792E-4B73-9070-2869E46BF4BF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7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980750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Students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multidisciplinary</a:t>
            </a:r>
            <a:r>
              <a:rPr lang="nl-BE" sz="2000" dirty="0"/>
              <a:t> report </a:t>
            </a:r>
            <a:r>
              <a:rPr lang="nl-BE" dirty="0"/>
              <a:t>(&lt; 4 </a:t>
            </a:r>
            <a:r>
              <a:rPr lang="nl-BE" dirty="0" err="1"/>
              <a:t>years</a:t>
            </a:r>
            <a:r>
              <a:rPr lang="nl-BE" dirty="0"/>
              <a:t> </a:t>
            </a:r>
            <a:r>
              <a:rPr lang="nl-BE" dirty="0" err="1"/>
              <a:t>old</a:t>
            </a:r>
            <a:r>
              <a:rPr lang="nl-BE" dirty="0"/>
              <a:t>, 2years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bac-cycle</a:t>
            </a:r>
            <a:r>
              <a:rPr lang="nl-BE" dirty="0"/>
              <a:t> </a:t>
            </a:r>
            <a:r>
              <a:rPr lang="nl-BE" dirty="0" err="1"/>
              <a:t>request</a:t>
            </a:r>
            <a:r>
              <a:rPr lang="nl-BE" dirty="0"/>
              <a:t>)</a:t>
            </a:r>
            <a:r>
              <a:rPr lang="nl-BE" sz="2400" dirty="0"/>
              <a:t>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/>
              <a:t>E.g. </a:t>
            </a:r>
            <a:r>
              <a:rPr lang="nl-BE" dirty="0" err="1"/>
              <a:t>Dyslexia</a:t>
            </a:r>
            <a:r>
              <a:rPr lang="nl-BE" dirty="0"/>
              <a:t>, </a:t>
            </a:r>
            <a:r>
              <a:rPr lang="nl-BE" dirty="0" err="1"/>
              <a:t>dyscalculia</a:t>
            </a:r>
            <a:r>
              <a:rPr lang="nl-BE" dirty="0"/>
              <a:t>, …</a:t>
            </a:r>
          </a:p>
          <a:p>
            <a:r>
              <a:rPr lang="nl-BE" sz="2000" dirty="0" err="1"/>
              <a:t>Pedagogical</a:t>
            </a:r>
            <a:r>
              <a:rPr lang="nl-BE" sz="2000" dirty="0"/>
              <a:t> 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Methodology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Technics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learn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Organisational</a:t>
            </a:r>
            <a:endParaRPr lang="nl-BE" dirty="0"/>
          </a:p>
          <a:p>
            <a:pPr marL="95250" lvl="1" indent="0">
              <a:buFont typeface="Garamond" pitchFamily="18" charset="0"/>
              <a:buNone/>
            </a:pPr>
            <a:r>
              <a:rPr lang="nl-BE" dirty="0"/>
              <a:t>(</a:t>
            </a:r>
            <a:r>
              <a:rPr lang="nl-BE" dirty="0" err="1"/>
              <a:t>Sometimes</a:t>
            </a:r>
            <a:r>
              <a:rPr lang="nl-BE" dirty="0"/>
              <a:t> </a:t>
            </a:r>
            <a:r>
              <a:rPr lang="nl-BE" dirty="0" err="1"/>
              <a:t>orientated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maths</a:t>
            </a:r>
            <a:r>
              <a:rPr lang="nl-BE" dirty="0"/>
              <a:t> or L1)</a:t>
            </a:r>
          </a:p>
          <a:p>
            <a:pPr marL="95250" lvl="1" indent="0">
              <a:buFont typeface="Garamond" pitchFamily="18" charset="0"/>
              <a:buNone/>
            </a:pPr>
            <a:endParaRPr lang="nl-BE" sz="800" dirty="0"/>
          </a:p>
          <a:p>
            <a:r>
              <a:rPr lang="nl-BE" sz="2000" dirty="0"/>
              <a:t>X</a:t>
            </a:r>
          </a:p>
          <a:p>
            <a:pPr lvl="1" indent="0">
              <a:buFont typeface="Garamond" pitchFamily="18" charset="0"/>
              <a:buNone/>
            </a:pPr>
            <a:endParaRPr lang="fr-BE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New </a:t>
            </a:r>
            <a:r>
              <a:rPr lang="nl-BE" sz="2000" dirty="0" err="1"/>
              <a:t>students</a:t>
            </a:r>
            <a:r>
              <a:rPr lang="nl-BE" sz="2000" dirty="0"/>
              <a:t>, </a:t>
            </a:r>
            <a:r>
              <a:rPr lang="nl-BE" sz="2000" dirty="0" err="1"/>
              <a:t>students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failures</a:t>
            </a:r>
            <a:r>
              <a:rPr lang="nl-BE" sz="2000" dirty="0"/>
              <a:t>, </a:t>
            </a:r>
            <a:r>
              <a:rPr lang="nl-BE" sz="2000" dirty="0" err="1"/>
              <a:t>students</a:t>
            </a:r>
            <a:r>
              <a:rPr lang="nl-BE" sz="2000" dirty="0"/>
              <a:t> in </a:t>
            </a:r>
            <a:r>
              <a:rPr lang="nl-BE" sz="2000" dirty="0" err="1"/>
              <a:t>difficulties</a:t>
            </a: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r>
              <a:rPr lang="nl-BE" sz="2000" dirty="0"/>
              <a:t>Subject </a:t>
            </a:r>
            <a:r>
              <a:rPr lang="nl-BE" sz="2000" dirty="0" err="1"/>
              <a:t>related</a:t>
            </a:r>
            <a:r>
              <a:rPr lang="nl-BE" sz="2000" dirty="0"/>
              <a:t> 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Maths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/>
              <a:t>L1, L2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other</a:t>
            </a:r>
            <a:endParaRPr lang="nl-BE" dirty="0"/>
          </a:p>
          <a:p>
            <a:pPr marL="0" indent="0">
              <a:buNone/>
            </a:pPr>
            <a:endParaRPr lang="nl-BE" sz="1200" dirty="0"/>
          </a:p>
          <a:p>
            <a:r>
              <a:rPr lang="nl-BE" sz="2000" dirty="0"/>
              <a:t>J (or K or Y)</a:t>
            </a:r>
          </a:p>
          <a:p>
            <a:pPr marL="0" indent="0">
              <a:buFont typeface="Garamond" pitchFamily="18" charset="0"/>
              <a:buNone/>
            </a:pPr>
            <a:endParaRPr lang="nl-BE" sz="2400" dirty="0"/>
          </a:p>
          <a:p>
            <a:pPr lvl="1"/>
            <a:endParaRPr lang="nl-BE" dirty="0"/>
          </a:p>
          <a:p>
            <a:endParaRPr lang="fr-BE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05075"/>
            <a:ext cx="191103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For </a:t>
            </a:r>
            <a:r>
              <a:rPr lang="nl-BE" sz="2000" dirty="0" err="1"/>
              <a:t>who</a:t>
            </a:r>
            <a:r>
              <a:rPr lang="nl-BE" sz="2000" dirty="0"/>
              <a:t>?</a:t>
            </a:r>
          </a:p>
          <a:p>
            <a:endParaRPr lang="nl-BE" sz="1800" dirty="0"/>
          </a:p>
          <a:p>
            <a:endParaRPr lang="nl-BE" sz="1800" dirty="0"/>
          </a:p>
          <a:p>
            <a:r>
              <a:rPr lang="nl-BE" sz="2000" dirty="0"/>
              <a:t>Content</a:t>
            </a:r>
          </a:p>
          <a:p>
            <a:pPr marL="457200" lvl="1" indent="0">
              <a:buNone/>
            </a:pPr>
            <a:r>
              <a:rPr lang="nl-BE" sz="2000" dirty="0"/>
              <a:t>  </a:t>
            </a:r>
          </a:p>
          <a:p>
            <a:pPr lvl="1"/>
            <a:endParaRPr lang="nl-BE" sz="2000" dirty="0"/>
          </a:p>
          <a:p>
            <a:endParaRPr lang="nl-BE" sz="2000" dirty="0"/>
          </a:p>
          <a:p>
            <a:pPr marL="0" indent="0">
              <a:buNone/>
            </a:pPr>
            <a:endParaRPr lang="nl-BE" sz="1000" dirty="0"/>
          </a:p>
          <a:p>
            <a:r>
              <a:rPr lang="nl-BE" sz="2000" dirty="0"/>
              <a:t>sms-code</a:t>
            </a:r>
          </a:p>
          <a:p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768B22E-D7E2-44ED-9302-9D55155152C6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 (MS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6C72E44-A8AE-EEE9-9837-09AF631FE8A2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98D78E-A56F-CE42-91B5-4040ED056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890" y="5366502"/>
            <a:ext cx="1515110" cy="649333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7151DF5F-744F-C648-D41C-3B4BD79C6669}"/>
              </a:ext>
            </a:extLst>
          </p:cNvPr>
          <p:cNvSpPr/>
          <p:nvPr/>
        </p:nvSpPr>
        <p:spPr>
          <a:xfrm>
            <a:off x="4267200" y="5554133"/>
            <a:ext cx="160867" cy="204365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2E0CF13-EF62-FFDE-B3C0-7132AFCFB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5190" y="5366502"/>
            <a:ext cx="1353414" cy="599967"/>
          </a:xfrm>
          <a:prstGeom prst="rect">
            <a:avLst/>
          </a:prstGeom>
        </p:spPr>
      </p:pic>
      <p:sp>
        <p:nvSpPr>
          <p:cNvPr id="18" name="Ovaal 17">
            <a:extLst>
              <a:ext uri="{FF2B5EF4-FFF2-40B4-BE49-F238E27FC236}">
                <a16:creationId xmlns:a16="http://schemas.microsoft.com/office/drawing/2014/main" id="{CDD0687B-E147-571B-DCB0-F1CB1680E317}"/>
              </a:ext>
            </a:extLst>
          </p:cNvPr>
          <p:cNvSpPr/>
          <p:nvPr/>
        </p:nvSpPr>
        <p:spPr>
          <a:xfrm>
            <a:off x="8913835" y="5546168"/>
            <a:ext cx="160867" cy="204365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806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2152161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2152161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Individual</a:t>
            </a:r>
            <a:r>
              <a:rPr lang="nl-BE" sz="2000" dirty="0"/>
              <a:t> support</a:t>
            </a:r>
          </a:p>
          <a:p>
            <a:endParaRPr lang="nl-BE" sz="2000" dirty="0"/>
          </a:p>
          <a:p>
            <a:endParaRPr lang="nl-BE" sz="2000" dirty="0"/>
          </a:p>
          <a:p>
            <a:r>
              <a:rPr lang="nl-BE" sz="2000" dirty="0"/>
              <a:t>Parents contact support team (</a:t>
            </a:r>
            <a:r>
              <a:rPr lang="nl-BE" sz="2000" dirty="0" err="1"/>
              <a:t>with</a:t>
            </a:r>
            <a:r>
              <a:rPr lang="nl-BE" sz="2000" dirty="0"/>
              <a:t> assessment)</a:t>
            </a:r>
          </a:p>
          <a:p>
            <a:pPr lvl="2" indent="0">
              <a:buNone/>
            </a:pPr>
            <a:endParaRPr lang="fr-BE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support, 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endParaRPr lang="fr-BE" sz="2400" dirty="0">
              <a:solidFill>
                <a:schemeClr val="tx2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in small </a:t>
            </a:r>
            <a:r>
              <a:rPr lang="nl-BE" sz="2000" dirty="0" err="1"/>
              <a:t>groups</a:t>
            </a:r>
            <a:endParaRPr lang="nl-BE" sz="2000" dirty="0"/>
          </a:p>
          <a:p>
            <a:r>
              <a:rPr lang="nl-BE" sz="2000" dirty="0" err="1"/>
              <a:t>Exceptionally</a:t>
            </a:r>
            <a:r>
              <a:rPr lang="nl-BE" sz="2000" dirty="0"/>
              <a:t> </a:t>
            </a:r>
            <a:r>
              <a:rPr lang="nl-BE" sz="2000" dirty="0" err="1"/>
              <a:t>individual</a:t>
            </a: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r>
              <a:rPr lang="nl-BE" sz="2000" dirty="0">
                <a:solidFill>
                  <a:schemeClr val="tx1">
                    <a:lumMod val="50000"/>
                  </a:schemeClr>
                </a:solidFill>
              </a:rPr>
              <a:t>(Teacher </a:t>
            </a:r>
            <a:r>
              <a:rPr lang="nl-BE" sz="2000" dirty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nl-BE" sz="2000" b="1" dirty="0">
                <a:solidFill>
                  <a:schemeClr val="tx1">
                    <a:lumMod val="50000"/>
                  </a:schemeClr>
                </a:solidFill>
              </a:rPr>
              <a:t>Parents </a:t>
            </a:r>
            <a:r>
              <a:rPr lang="nl-BE" sz="2000" b="1" dirty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) </a:t>
            </a:r>
            <a:r>
              <a:rPr lang="nl-BE" sz="2000" b="1" dirty="0">
                <a:sym typeface="Wingdings" panose="05000000000000000000" pitchFamily="2" charset="2"/>
              </a:rPr>
              <a:t>teacher   ESCO-team</a:t>
            </a:r>
          </a:p>
          <a:p>
            <a:r>
              <a:rPr lang="nl-BE" sz="2000" dirty="0"/>
              <a:t>Does </a:t>
            </a:r>
            <a:r>
              <a:rPr lang="nl-BE" sz="2000" dirty="0" err="1"/>
              <a:t>not</a:t>
            </a:r>
            <a:r>
              <a:rPr lang="nl-BE" sz="2000" dirty="0"/>
              <a:t> start </a:t>
            </a:r>
            <a:r>
              <a:rPr lang="nl-BE" sz="2000" dirty="0" err="1"/>
              <a:t>before</a:t>
            </a:r>
            <a:r>
              <a:rPr lang="nl-BE" sz="2000" dirty="0"/>
              <a:t> (</a:t>
            </a:r>
            <a:r>
              <a:rPr lang="nl-BE" sz="2000" dirty="0" err="1"/>
              <a:t>mid</a:t>
            </a:r>
            <a:r>
              <a:rPr lang="nl-BE" sz="2000" dirty="0"/>
              <a:t>) </a:t>
            </a:r>
            <a:r>
              <a:rPr lang="nl-BE" sz="2000" dirty="0" err="1"/>
              <a:t>october</a:t>
            </a:r>
            <a:r>
              <a:rPr lang="nl-BE" sz="2000" dirty="0"/>
              <a:t> (</a:t>
            </a:r>
            <a:r>
              <a:rPr lang="nl-BE" sz="2000" dirty="0" err="1"/>
              <a:t>teachers</a:t>
            </a:r>
            <a:r>
              <a:rPr lang="nl-BE" sz="2000" dirty="0"/>
              <a:t> </a:t>
            </a:r>
            <a:r>
              <a:rPr lang="nl-BE" sz="2000" dirty="0" err="1"/>
              <a:t>need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assess</a:t>
            </a:r>
            <a:r>
              <a:rPr lang="nl-BE" sz="2000" dirty="0"/>
              <a:t> first)</a:t>
            </a:r>
          </a:p>
          <a:p>
            <a:pPr marL="0" indent="0">
              <a:buFont typeface="Garamond" pitchFamily="18" charset="0"/>
              <a:buNone/>
            </a:pPr>
            <a:endParaRPr lang="nl-BE" sz="2000" dirty="0"/>
          </a:p>
          <a:p>
            <a:pPr lvl="1"/>
            <a:endParaRPr lang="nl-BE" sz="2000" dirty="0"/>
          </a:p>
          <a:p>
            <a:endParaRPr lang="fr-BE" sz="200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54953"/>
            <a:ext cx="211850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Organisation</a:t>
            </a:r>
            <a:endParaRPr lang="nl-BE" sz="2000" dirty="0"/>
          </a:p>
          <a:p>
            <a:pPr marL="457200" lvl="1" indent="0">
              <a:buNone/>
            </a:pPr>
            <a:r>
              <a:rPr lang="nl-BE" sz="1600" dirty="0"/>
              <a:t>  </a:t>
            </a:r>
          </a:p>
          <a:p>
            <a:pPr lvl="1"/>
            <a:endParaRPr lang="nl-BE" sz="1600" dirty="0"/>
          </a:p>
          <a:p>
            <a:pPr lvl="1"/>
            <a:endParaRPr lang="nl-BE" sz="1600" dirty="0"/>
          </a:p>
          <a:p>
            <a:r>
              <a:rPr lang="nl-BE" sz="2000" dirty="0" err="1"/>
              <a:t>Who</a:t>
            </a:r>
            <a:r>
              <a:rPr lang="nl-BE" sz="2000" dirty="0"/>
              <a:t> </a:t>
            </a:r>
            <a:r>
              <a:rPr lang="nl-BE" sz="2000" dirty="0" err="1"/>
              <a:t>requests</a:t>
            </a:r>
            <a:r>
              <a:rPr lang="nl-BE" sz="2000" dirty="0"/>
              <a:t>?</a:t>
            </a:r>
          </a:p>
          <a:p>
            <a:endParaRPr lang="nl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2140233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FE07795C-0922-4A85-9BAF-13094E11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069F99F-1697-A6B6-CEE2-2FC681140FF6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7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Diepblauw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E008C41E8244B91DD091952E81380" ma:contentTypeVersion="34" ma:contentTypeDescription="Create a new document." ma:contentTypeScope="" ma:versionID="7218eddf9313f4e9be4fb0391f1b9865">
  <xsd:schema xmlns:xsd="http://www.w3.org/2001/XMLSchema" xmlns:xs="http://www.w3.org/2001/XMLSchema" xmlns:p="http://schemas.microsoft.com/office/2006/metadata/properties" xmlns:ns1="http://schemas.microsoft.com/sharepoint/v3" xmlns:ns3="8c2dc4b1-60d7-4353-b5cc-0cd7eecb4ee3" xmlns:ns4="dc7ed79e-2de9-427b-a1fa-25dd6c0032d1" targetNamespace="http://schemas.microsoft.com/office/2006/metadata/properties" ma:root="true" ma:fieldsID="4b86343174dc78ec626d33d2ffa0f324" ns1:_="" ns3:_="" ns4:_="">
    <xsd:import namespace="http://schemas.microsoft.com/sharepoint/v3"/>
    <xsd:import namespace="8c2dc4b1-60d7-4353-b5cc-0cd7eecb4ee3"/>
    <xsd:import namespace="dc7ed79e-2de9-427b-a1fa-25dd6c0032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OCR" minOccurs="0"/>
                <xsd:element ref="ns4:TeamsChannelId" minOccurs="0"/>
                <xsd:element ref="ns4:Templates" minOccurs="0"/>
                <xsd:element ref="ns4:IsNotebookLocked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dc4b1-60d7-4353-b5cc-0cd7eecb4e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7ed79e-2de9-427b-a1fa-25dd6c0032d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Self_Registration_Enabled0" ma:index="25" nillable="true" ma:displayName="Self Registration Enabled" ma:internalName="Self_Registration_Enabled0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Templates" ma:index="34" nillable="true" ma:displayName="Templates" ma:internalName="Templates">
      <xsd:simpleType>
        <xsd:restriction base="dms:Note">
          <xsd:maxLength value="255"/>
        </xsd:restriction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Location" ma:index="36" nillable="true" ma:displayName="Location" ma:internalName="MediaServiceLocatio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dc7ed79e-2de9-427b-a1fa-25dd6c0032d1" xsi:nil="true"/>
    <Invited_Teachers xmlns="dc7ed79e-2de9-427b-a1fa-25dd6c0032d1" xsi:nil="true"/>
    <_ip_UnifiedCompliancePolicyUIAction xmlns="http://schemas.microsoft.com/sharepoint/v3" xsi:nil="true"/>
    <NotebookType xmlns="dc7ed79e-2de9-427b-a1fa-25dd6c0032d1" xsi:nil="true"/>
    <Teachers xmlns="dc7ed79e-2de9-427b-a1fa-25dd6c0032d1">
      <UserInfo>
        <DisplayName/>
        <AccountId xsi:nil="true"/>
        <AccountType/>
      </UserInfo>
    </Teachers>
    <Student_Groups xmlns="dc7ed79e-2de9-427b-a1fa-25dd6c0032d1">
      <UserInfo>
        <DisplayName/>
        <AccountId xsi:nil="true"/>
        <AccountType/>
      </UserInfo>
    </Student_Groups>
    <Invited_Students xmlns="dc7ed79e-2de9-427b-a1fa-25dd6c0032d1" xsi:nil="true"/>
    <TeamsChannelId xmlns="dc7ed79e-2de9-427b-a1fa-25dd6c0032d1" xsi:nil="true"/>
    <Students xmlns="dc7ed79e-2de9-427b-a1fa-25dd6c0032d1">
      <UserInfo>
        <DisplayName/>
        <AccountId xsi:nil="true"/>
        <AccountType/>
      </UserInfo>
    </Students>
    <AppVersion xmlns="dc7ed79e-2de9-427b-a1fa-25dd6c0032d1" xsi:nil="true"/>
    <IsNotebookLocked xmlns="dc7ed79e-2de9-427b-a1fa-25dd6c0032d1" xsi:nil="true"/>
    <FolderType xmlns="dc7ed79e-2de9-427b-a1fa-25dd6c0032d1" xsi:nil="true"/>
    <_ip_UnifiedCompliancePolicyProperties xmlns="http://schemas.microsoft.com/sharepoint/v3" xsi:nil="true"/>
    <Self_Registration_Enabled xmlns="dc7ed79e-2de9-427b-a1fa-25dd6c0032d1" xsi:nil="true"/>
    <Has_Teacher_Only_SectionGroup xmlns="dc7ed79e-2de9-427b-a1fa-25dd6c0032d1" xsi:nil="true"/>
    <Templates xmlns="dc7ed79e-2de9-427b-a1fa-25dd6c0032d1" xsi:nil="true"/>
    <CultureName xmlns="dc7ed79e-2de9-427b-a1fa-25dd6c0032d1" xsi:nil="true"/>
    <Self_Registration_Enabled0 xmlns="dc7ed79e-2de9-427b-a1fa-25dd6c0032d1" xsi:nil="true"/>
    <Is_Collaboration_Space_Locked xmlns="dc7ed79e-2de9-427b-a1fa-25dd6c0032d1" xsi:nil="true"/>
    <Owner xmlns="dc7ed79e-2de9-427b-a1fa-25dd6c0032d1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31AACE5D-8357-4A2E-9D0B-D03C27EBDA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D997F3-C83E-4AA4-AA0D-45EA18E4E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2dc4b1-60d7-4353-b5cc-0cd7eecb4ee3"/>
    <ds:schemaRef ds:uri="dc7ed79e-2de9-427b-a1fa-25dd6c0032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C74BC4-52B5-49DD-999C-C3B4BCC0BA27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dc7ed79e-2de9-427b-a1fa-25dd6c0032d1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c2dc4b1-60d7-4353-b5cc-0cd7eecb4ee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Aaneengesloten</Template>
  <TotalTime>898</TotalTime>
  <Words>811</Words>
  <Application>Microsoft Office PowerPoint</Application>
  <PresentationFormat>Breedbeeld</PresentationFormat>
  <Paragraphs>198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Corbel</vt:lpstr>
      <vt:lpstr>Courier New</vt:lpstr>
      <vt:lpstr>Garamond</vt:lpstr>
      <vt:lpstr>Wingdings</vt:lpstr>
      <vt:lpstr>Gestreept</vt:lpstr>
      <vt:lpstr>Educational support  at</vt:lpstr>
      <vt:lpstr>Welcome by the support-team  2022-2023</vt:lpstr>
      <vt:lpstr>PowerPoint-presentatie</vt:lpstr>
      <vt:lpstr>Content of tonights info-session</vt:lpstr>
      <vt:lpstr>Differences primary-secondary</vt:lpstr>
      <vt:lpstr>PowerPoint-presentatie</vt:lpstr>
      <vt:lpstr>Different kinds of support</vt:lpstr>
      <vt:lpstr>Different kinds of support</vt:lpstr>
      <vt:lpstr>Different kinds of support</vt:lpstr>
      <vt:lpstr>Communication with parents</vt:lpstr>
      <vt:lpstr>PowerPoint-presentatie</vt:lpstr>
      <vt:lpstr>PowerPoint-presentatie</vt:lpstr>
      <vt:lpstr>For 2022-2023</vt:lpstr>
      <vt:lpstr>Generic Questions? </vt:lpstr>
    </vt:vector>
  </TitlesOfParts>
  <Company>European School Brussels 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ESCO-IsA</dc:title>
  <dc:creator>D'HAESE ESCO Anne</dc:creator>
  <cp:lastModifiedBy>anne dhaese</cp:lastModifiedBy>
  <cp:revision>15</cp:revision>
  <dcterms:created xsi:type="dcterms:W3CDTF">2021-08-25T11:34:19Z</dcterms:created>
  <dcterms:modified xsi:type="dcterms:W3CDTF">2022-10-04T17:38:35Z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0x0101001EBE008C41E8244B91DD091952E81380</vt:lpwstr>
  </property>
</Properties>
</file>