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90100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90100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90100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90100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90100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90100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90100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90100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90100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44080" y="9130945"/>
            <a:ext cx="15399845" cy="486273"/>
          </a:xfrm>
          <a:prstGeom prst="rect">
            <a:avLst/>
          </a:prstGeom>
        </p:spPr>
        <p:txBody>
          <a:bodyPr anchor="b"/>
          <a:lstStyle>
            <a:lvl1pPr marL="0" indent="0" defTabSz="616360">
              <a:lnSpc>
                <a:spcPct val="100000"/>
              </a:lnSpc>
              <a:spcBef>
                <a:spcPts val="0"/>
              </a:spcBef>
              <a:buSzTx/>
              <a:buNone/>
              <a:defRPr sz="249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444078" y="1955603"/>
            <a:ext cx="15401512" cy="3482578"/>
          </a:xfrm>
          <a:prstGeom prst="rect">
            <a:avLst/>
          </a:prstGeom>
        </p:spPr>
        <p:txBody>
          <a:bodyPr anchor="b"/>
          <a:lstStyle>
            <a:lvl1pPr>
              <a:defRPr sz="8428" spc="-169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44078" y="5384602"/>
            <a:ext cx="15399844" cy="1536046"/>
          </a:xfrm>
          <a:prstGeom prst="rect">
            <a:avLst/>
          </a:prstGeom>
        </p:spPr>
        <p:txBody>
          <a:bodyPr/>
          <a:lstStyle>
            <a:lvl1pPr marL="0" indent="0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1pPr>
            <a:lvl2pPr marL="0" indent="437860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2pPr>
            <a:lvl3pPr marL="0" indent="875721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3pPr>
            <a:lvl4pPr marL="0" indent="1313581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4pPr>
            <a:lvl5pPr marL="0" indent="1751442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81964" y="9707380"/>
            <a:ext cx="324072" cy="3202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44078" y="6549588"/>
            <a:ext cx="15399844" cy="70854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444078" y="1053704"/>
            <a:ext cx="15399844" cy="5495885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8388" b="1" spc="-184"/>
            </a:lvl1pPr>
            <a:lvl2pPr marL="0" indent="437860" algn="ctr">
              <a:lnSpc>
                <a:spcPct val="80000"/>
              </a:lnSpc>
              <a:spcBef>
                <a:spcPts val="0"/>
              </a:spcBef>
              <a:buSzTx/>
              <a:buNone/>
              <a:defRPr sz="18388" b="1" spc="-184"/>
            </a:lvl2pPr>
            <a:lvl3pPr marL="0" indent="875721" algn="ctr">
              <a:lnSpc>
                <a:spcPct val="80000"/>
              </a:lnSpc>
              <a:spcBef>
                <a:spcPts val="0"/>
              </a:spcBef>
              <a:buSzTx/>
              <a:buNone/>
              <a:defRPr sz="18388" b="1" spc="-184"/>
            </a:lvl3pPr>
            <a:lvl4pPr marL="0" indent="1313581" algn="ctr">
              <a:lnSpc>
                <a:spcPct val="80000"/>
              </a:lnSpc>
              <a:spcBef>
                <a:spcPts val="0"/>
              </a:spcBef>
              <a:buSzTx/>
              <a:buNone/>
              <a:defRPr sz="18388" b="1" spc="-184"/>
            </a:lvl4pPr>
            <a:lvl5pPr marL="0" indent="1751442" algn="ctr">
              <a:lnSpc>
                <a:spcPct val="80000"/>
              </a:lnSpc>
              <a:spcBef>
                <a:spcPts val="0"/>
              </a:spcBef>
              <a:buSzTx/>
              <a:buNone/>
              <a:defRPr sz="18388" b="1" spc="-18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94626" y="3924597"/>
            <a:ext cx="15298751" cy="2451201"/>
          </a:xfrm>
          <a:prstGeom prst="rect">
            <a:avLst/>
          </a:prstGeom>
        </p:spPr>
        <p:txBody>
          <a:bodyPr anchor="ctr"/>
          <a:lstStyle>
            <a:lvl1pPr marL="480050" indent="-360037">
              <a:spcBef>
                <a:spcPts val="0"/>
              </a:spcBef>
              <a:buSzTx/>
              <a:buNone/>
              <a:defRPr sz="6129" spc="-12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80050" indent="77823">
              <a:spcBef>
                <a:spcPts val="0"/>
              </a:spcBef>
              <a:buSzTx/>
              <a:buNone/>
              <a:defRPr sz="6129" spc="-12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80050" indent="515683">
              <a:spcBef>
                <a:spcPts val="0"/>
              </a:spcBef>
              <a:buSzTx/>
              <a:buNone/>
              <a:defRPr sz="6129" spc="-12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80050" indent="953544">
              <a:spcBef>
                <a:spcPts val="0"/>
              </a:spcBef>
              <a:buSzTx/>
              <a:buNone/>
              <a:defRPr sz="6129" spc="-12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80050" indent="1391404">
              <a:spcBef>
                <a:spcPts val="0"/>
              </a:spcBef>
              <a:buSzTx/>
              <a:buNone/>
              <a:defRPr sz="6129" spc="-12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134880" y="6777633"/>
            <a:ext cx="14658496" cy="486274"/>
          </a:xfrm>
          <a:prstGeom prst="rect">
            <a:avLst/>
          </a:prstGeom>
        </p:spPr>
        <p:txBody>
          <a:bodyPr/>
          <a:lstStyle>
            <a:lvl1pPr marL="0" indent="0" defTabSz="616360">
              <a:lnSpc>
                <a:spcPct val="100000"/>
              </a:lnSpc>
              <a:spcBef>
                <a:spcPts val="0"/>
              </a:spcBef>
              <a:buSzTx/>
              <a:buNone/>
              <a:defRPr sz="2490" b="1"/>
            </a:lvl1pPr>
          </a:lstStyle>
          <a:p>
            <a:r>
              <a:t>Attribution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pappardelle pasta with parsley butter, roasted hazelnuts and shaved parmesan cheese"/>
          <p:cNvSpPr>
            <a:spLocks noGrp="1"/>
          </p:cNvSpPr>
          <p:nvPr>
            <p:ph type="pic" idx="21"/>
          </p:nvPr>
        </p:nvSpPr>
        <p:spPr>
          <a:xfrm>
            <a:off x="-2245819" y="725159"/>
            <a:ext cx="14812641" cy="88318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of salad with fried rice, boiled eggs and chopsticks"/>
          <p:cNvSpPr>
            <a:spLocks noGrp="1"/>
          </p:cNvSpPr>
          <p:nvPr>
            <p:ph type="pic" sz="quarter" idx="22"/>
          </p:nvPr>
        </p:nvSpPr>
        <p:spPr>
          <a:xfrm>
            <a:off x="9270366" y="308074"/>
            <a:ext cx="7615678" cy="484346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with salmon cakes, salad and houmous"/>
          <p:cNvSpPr>
            <a:spLocks noGrp="1"/>
          </p:cNvSpPr>
          <p:nvPr>
            <p:ph type="pic" idx="23"/>
          </p:nvPr>
        </p:nvSpPr>
        <p:spPr>
          <a:xfrm>
            <a:off x="7130563" y="2899773"/>
            <a:ext cx="10530528" cy="97434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>
            <a:spLocks noGrp="1"/>
          </p:cNvSpPr>
          <p:nvPr>
            <p:ph type="pic" idx="21"/>
          </p:nvPr>
        </p:nvSpPr>
        <p:spPr>
          <a:xfrm>
            <a:off x="-830516" y="-1111745"/>
            <a:ext cx="19140286" cy="121729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81964" y="9707380"/>
            <a:ext cx="324072" cy="3202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17544" y="-965982"/>
            <a:ext cx="23662213" cy="112663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444078" y="5464969"/>
            <a:ext cx="15399844" cy="3482578"/>
          </a:xfrm>
          <a:prstGeom prst="rect">
            <a:avLst/>
          </a:prstGeom>
        </p:spPr>
        <p:txBody>
          <a:bodyPr anchor="b"/>
          <a:lstStyle>
            <a:lvl1pPr>
              <a:defRPr sz="8428" spc="-169"/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44078" y="8893968"/>
            <a:ext cx="15399844" cy="727492"/>
          </a:xfrm>
          <a:prstGeom prst="rect">
            <a:avLst/>
          </a:prstGeom>
        </p:spPr>
        <p:txBody>
          <a:bodyPr/>
          <a:lstStyle>
            <a:lvl1pPr marL="0" indent="0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1pPr>
            <a:lvl2pPr marL="0" indent="437860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2pPr>
            <a:lvl3pPr marL="0" indent="875721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3pPr>
            <a:lvl4pPr marL="0" indent="1313581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4pPr>
            <a:lvl5pPr marL="0" indent="1751442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444080" y="602754"/>
            <a:ext cx="15399845" cy="486274"/>
          </a:xfrm>
          <a:prstGeom prst="rect">
            <a:avLst/>
          </a:prstGeom>
        </p:spPr>
        <p:txBody>
          <a:bodyPr/>
          <a:lstStyle>
            <a:lvl1pPr marL="0" indent="0" defTabSz="616360">
              <a:lnSpc>
                <a:spcPct val="100000"/>
              </a:lnSpc>
              <a:spcBef>
                <a:spcPts val="0"/>
              </a:spcBef>
              <a:buSzTx/>
              <a:buNone/>
              <a:defRPr sz="2490" b="1"/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77381" y="9707380"/>
            <a:ext cx="324072" cy="3202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 "/>
          <p:cNvSpPr>
            <a:spLocks noGrp="1"/>
          </p:cNvSpPr>
          <p:nvPr>
            <p:ph type="pic" idx="21"/>
          </p:nvPr>
        </p:nvSpPr>
        <p:spPr>
          <a:xfrm>
            <a:off x="7574179" y="522387"/>
            <a:ext cx="10008215" cy="926021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44079" y="5277444"/>
            <a:ext cx="6773236" cy="4265754"/>
          </a:xfrm>
          <a:prstGeom prst="rect">
            <a:avLst/>
          </a:prstGeom>
        </p:spPr>
        <p:txBody>
          <a:bodyPr/>
          <a:lstStyle>
            <a:lvl1pPr marL="0" indent="0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1pPr>
            <a:lvl2pPr marL="0" indent="437860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2pPr>
            <a:lvl3pPr marL="0" indent="875721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3pPr>
            <a:lvl4pPr marL="0" indent="1313581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4pPr>
            <a:lvl5pPr marL="0" indent="1751442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444079" y="730408"/>
            <a:ext cx="6773236" cy="4627406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44080" y="1490250"/>
            <a:ext cx="15399845" cy="708541"/>
          </a:xfrm>
          <a:prstGeom prst="rect">
            <a:avLst/>
          </a:prstGeom>
        </p:spPr>
        <p:txBody>
          <a:bodyPr/>
          <a:lstStyle>
            <a:lvl1pPr marL="0" indent="0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1pPr>
          </a:lstStyle>
          <a:p>
            <a:r>
              <a:t>Slide Subtitle</a:t>
            </a:r>
          </a:p>
        </p:txBody>
      </p:sp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646145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 and shaved parmesan cheese"/>
          <p:cNvSpPr>
            <a:spLocks noGrp="1"/>
          </p:cNvSpPr>
          <p:nvPr>
            <p:ph type="pic" idx="21"/>
          </p:nvPr>
        </p:nvSpPr>
        <p:spPr>
          <a:xfrm>
            <a:off x="8705931" y="629543"/>
            <a:ext cx="8555001" cy="90680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444079" y="468809"/>
            <a:ext cx="6773236" cy="1071564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444079" y="1490250"/>
            <a:ext cx="6773236" cy="708541"/>
          </a:xfrm>
          <a:prstGeom prst="rect">
            <a:avLst/>
          </a:prstGeom>
        </p:spPr>
        <p:txBody>
          <a:bodyPr/>
          <a:lstStyle>
            <a:lvl1pPr marL="0" indent="0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1pPr>
          </a:lstStyle>
          <a:p>
            <a:r>
              <a:t>Slide Subtitle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444079" y="3670519"/>
            <a:ext cx="6773236" cy="5899036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444078" y="3402212"/>
            <a:ext cx="15399844" cy="3482578"/>
          </a:xfrm>
          <a:prstGeom prst="rect">
            <a:avLst/>
          </a:prstGeom>
        </p:spPr>
        <p:txBody>
          <a:bodyPr anchor="ctr"/>
          <a:lstStyle>
            <a:lvl1pPr>
              <a:defRPr sz="8428" b="0" spc="-16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444078" y="468809"/>
            <a:ext cx="15399844" cy="1071564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44080" y="1486793"/>
            <a:ext cx="15399845" cy="708541"/>
          </a:xfrm>
          <a:prstGeom prst="rect">
            <a:avLst/>
          </a:prstGeom>
        </p:spPr>
        <p:txBody>
          <a:bodyPr/>
          <a:lstStyle>
            <a:lvl1pPr marL="0" indent="0" defTabSz="616360">
              <a:lnSpc>
                <a:spcPct val="100000"/>
              </a:lnSpc>
              <a:spcBef>
                <a:spcPts val="0"/>
              </a:spcBef>
              <a:buSzTx/>
              <a:buNone/>
              <a:defRPr sz="3831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41"/>
              </a:spcBef>
              <a:buSzTx/>
              <a:buNone/>
              <a:defRPr sz="3831" spc="-37"/>
            </a:lvl1pPr>
            <a:lvl2pPr marL="0" indent="437860">
              <a:spcBef>
                <a:spcPts val="1341"/>
              </a:spcBef>
              <a:buSzTx/>
              <a:buNone/>
              <a:defRPr sz="3831" spc="-37"/>
            </a:lvl2pPr>
            <a:lvl3pPr marL="0" indent="875721">
              <a:spcBef>
                <a:spcPts val="1341"/>
              </a:spcBef>
              <a:buSzTx/>
              <a:buNone/>
              <a:defRPr sz="3831" spc="-37"/>
            </a:lvl3pPr>
            <a:lvl4pPr marL="0" indent="1313581">
              <a:spcBef>
                <a:spcPts val="1341"/>
              </a:spcBef>
              <a:buSzTx/>
              <a:buNone/>
              <a:defRPr sz="3831" spc="-37"/>
            </a:lvl4pPr>
            <a:lvl5pPr marL="0" indent="1751442">
              <a:spcBef>
                <a:spcPts val="1341"/>
              </a:spcBef>
              <a:buSzTx/>
              <a:buNone/>
              <a:defRPr sz="3831" spc="-37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444078" y="3763864"/>
            <a:ext cx="15399844" cy="276094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428" spc="-16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37860" algn="ctr">
              <a:lnSpc>
                <a:spcPct val="80000"/>
              </a:lnSpc>
              <a:spcBef>
                <a:spcPts val="0"/>
              </a:spcBef>
              <a:buSzTx/>
              <a:buNone/>
              <a:defRPr sz="8428" spc="-16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875721" algn="ctr">
              <a:lnSpc>
                <a:spcPct val="80000"/>
              </a:lnSpc>
              <a:spcBef>
                <a:spcPts val="0"/>
              </a:spcBef>
              <a:buSzTx/>
              <a:buNone/>
              <a:defRPr sz="8428" spc="-16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13581" algn="ctr">
              <a:lnSpc>
                <a:spcPct val="80000"/>
              </a:lnSpc>
              <a:spcBef>
                <a:spcPts val="0"/>
              </a:spcBef>
              <a:buSzTx/>
              <a:buNone/>
              <a:defRPr sz="8428" spc="-16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751442" algn="ctr">
              <a:lnSpc>
                <a:spcPct val="80000"/>
              </a:lnSpc>
              <a:spcBef>
                <a:spcPts val="0"/>
              </a:spcBef>
              <a:buSzTx/>
              <a:buNone/>
              <a:defRPr sz="8428" spc="-16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444078" y="3120926"/>
            <a:ext cx="15399844" cy="6429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5694" tIns="55694" rIns="55694" bIns="55694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444078" y="464344"/>
            <a:ext cx="15399844" cy="1071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5694" tIns="55694" rIns="55694" bIns="55694">
            <a:normAutofit/>
          </a:bodyPr>
          <a:lstStyle/>
          <a:p>
            <a:r>
              <a:t>Slide Title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77471" y="9707380"/>
            <a:ext cx="324072" cy="320247"/>
          </a:xfrm>
          <a:prstGeom prst="rect">
            <a:avLst/>
          </a:prstGeom>
          <a:ln w="12700">
            <a:miter lim="400000"/>
          </a:ln>
        </p:spPr>
        <p:txBody>
          <a:bodyPr wrap="none" lIns="55694" tIns="55694" rIns="55694" bIns="55694" anchor="b">
            <a:spAutoFit/>
          </a:bodyPr>
          <a:lstStyle>
            <a:lvl1pPr defTabSz="613397">
              <a:defRPr sz="1341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/>
  <p:txStyles>
    <p:titleStyle>
      <a:lvl1pPr marL="0" marR="0" indent="0" algn="l" defTabSz="182058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29" b="1" i="0" u="none" strike="noStrike" cap="none" spc="-12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37860" algn="l" defTabSz="182058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29" b="1" i="0" u="none" strike="noStrike" cap="none" spc="-12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875721" algn="l" defTabSz="182058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29" b="1" i="0" u="none" strike="noStrike" cap="none" spc="-12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13581" algn="l" defTabSz="182058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29" b="1" i="0" u="none" strike="noStrike" cap="none" spc="-12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751442" algn="l" defTabSz="182058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29" b="1" i="0" u="none" strike="noStrike" cap="none" spc="-12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189302" algn="l" defTabSz="182058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29" b="1" i="0" u="none" strike="noStrike" cap="none" spc="-12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627163" algn="l" defTabSz="182058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29" b="1" i="0" u="none" strike="noStrike" cap="none" spc="-12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065023" algn="l" defTabSz="182058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29" b="1" i="0" u="none" strike="noStrike" cap="none" spc="-12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502884" algn="l" defTabSz="182058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29" b="1" i="0" u="none" strike="noStrike" cap="none" spc="-12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9209" marR="0" indent="-389209" algn="l" defTabSz="1820589" rtl="0" latinLnBrk="0">
        <a:lnSpc>
          <a:spcPct val="90000"/>
        </a:lnSpc>
        <a:spcBef>
          <a:spcPts val="3352"/>
        </a:spcBef>
        <a:spcAft>
          <a:spcPts val="0"/>
        </a:spcAft>
        <a:buClrTx/>
        <a:buSzPct val="123000"/>
        <a:buFontTx/>
        <a:buChar char="•"/>
        <a:tabLst/>
        <a:defRPr sz="3065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54093" marR="0" indent="-389209" algn="l" defTabSz="1820589" rtl="0" latinLnBrk="0">
        <a:lnSpc>
          <a:spcPct val="90000"/>
        </a:lnSpc>
        <a:spcBef>
          <a:spcPts val="3352"/>
        </a:spcBef>
        <a:spcAft>
          <a:spcPts val="0"/>
        </a:spcAft>
        <a:buClrTx/>
        <a:buSzPct val="123000"/>
        <a:buFontTx/>
        <a:buChar char="•"/>
        <a:tabLst/>
        <a:defRPr sz="3065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18977" marR="0" indent="-389209" algn="l" defTabSz="1820589" rtl="0" latinLnBrk="0">
        <a:lnSpc>
          <a:spcPct val="90000"/>
        </a:lnSpc>
        <a:spcBef>
          <a:spcPts val="3352"/>
        </a:spcBef>
        <a:spcAft>
          <a:spcPts val="0"/>
        </a:spcAft>
        <a:buClrTx/>
        <a:buSzPct val="123000"/>
        <a:buFontTx/>
        <a:buChar char="•"/>
        <a:tabLst/>
        <a:defRPr sz="3065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483860" marR="0" indent="-389209" algn="l" defTabSz="1820589" rtl="0" latinLnBrk="0">
        <a:lnSpc>
          <a:spcPct val="90000"/>
        </a:lnSpc>
        <a:spcBef>
          <a:spcPts val="3352"/>
        </a:spcBef>
        <a:spcAft>
          <a:spcPts val="0"/>
        </a:spcAft>
        <a:buClrTx/>
        <a:buSzPct val="123000"/>
        <a:buFontTx/>
        <a:buChar char="•"/>
        <a:tabLst/>
        <a:defRPr sz="3065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848744" marR="0" indent="-389209" algn="l" defTabSz="1820589" rtl="0" latinLnBrk="0">
        <a:lnSpc>
          <a:spcPct val="90000"/>
        </a:lnSpc>
        <a:spcBef>
          <a:spcPts val="3352"/>
        </a:spcBef>
        <a:spcAft>
          <a:spcPts val="0"/>
        </a:spcAft>
        <a:buClrTx/>
        <a:buSzPct val="123000"/>
        <a:buFontTx/>
        <a:buChar char="•"/>
        <a:tabLst/>
        <a:defRPr sz="3065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13628" marR="0" indent="-389209" algn="l" defTabSz="1820589" rtl="0" latinLnBrk="0">
        <a:lnSpc>
          <a:spcPct val="90000"/>
        </a:lnSpc>
        <a:spcBef>
          <a:spcPts val="3352"/>
        </a:spcBef>
        <a:spcAft>
          <a:spcPts val="0"/>
        </a:spcAft>
        <a:buClrTx/>
        <a:buSzPct val="123000"/>
        <a:buFontTx/>
        <a:buChar char="•"/>
        <a:tabLst/>
        <a:defRPr sz="3065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578511" marR="0" indent="-389209" algn="l" defTabSz="1820589" rtl="0" latinLnBrk="0">
        <a:lnSpc>
          <a:spcPct val="90000"/>
        </a:lnSpc>
        <a:spcBef>
          <a:spcPts val="3352"/>
        </a:spcBef>
        <a:spcAft>
          <a:spcPts val="0"/>
        </a:spcAft>
        <a:buClrTx/>
        <a:buSzPct val="123000"/>
        <a:buFontTx/>
        <a:buChar char="•"/>
        <a:tabLst/>
        <a:defRPr sz="3065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943395" marR="0" indent="-389209" algn="l" defTabSz="1820589" rtl="0" latinLnBrk="0">
        <a:lnSpc>
          <a:spcPct val="90000"/>
        </a:lnSpc>
        <a:spcBef>
          <a:spcPts val="3352"/>
        </a:spcBef>
        <a:spcAft>
          <a:spcPts val="0"/>
        </a:spcAft>
        <a:buClrTx/>
        <a:buSzPct val="123000"/>
        <a:buFontTx/>
        <a:buChar char="•"/>
        <a:tabLst/>
        <a:defRPr sz="3065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308279" marR="0" indent="-389209" algn="l" defTabSz="1820589" rtl="0" latinLnBrk="0">
        <a:lnSpc>
          <a:spcPct val="90000"/>
        </a:lnSpc>
        <a:spcBef>
          <a:spcPts val="3352"/>
        </a:spcBef>
        <a:spcAft>
          <a:spcPts val="0"/>
        </a:spcAft>
        <a:buClrTx/>
        <a:buSzPct val="123000"/>
        <a:buFontTx/>
        <a:buChar char="•"/>
        <a:tabLst/>
        <a:defRPr sz="3065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6133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4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37860" algn="ctr" defTabSz="6133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4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875721" algn="ctr" defTabSz="6133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4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13581" algn="ctr" defTabSz="6133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4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751442" algn="ctr" defTabSz="6133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4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189302" algn="ctr" defTabSz="6133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4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627163" algn="ctr" defTabSz="6133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4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065023" algn="ctr" defTabSz="6133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4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502884" algn="ctr" defTabSz="6133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4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OIB-INSCRIPTIONS-GARDERIES-POSTSCOLAIRES@ec.europa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"/>
          <p:cNvSpPr/>
          <p:nvPr/>
        </p:nvSpPr>
        <p:spPr>
          <a:xfrm>
            <a:off x="1" y="-13469"/>
            <a:ext cx="18287999" cy="1578401"/>
          </a:xfrm>
          <a:prstGeom prst="rect">
            <a:avLst/>
          </a:prstGeom>
          <a:solidFill>
            <a:srgbClr val="C66C38"/>
          </a:solidFill>
          <a:ln w="12700">
            <a:miter lim="400000"/>
          </a:ln>
        </p:spPr>
        <p:txBody>
          <a:bodyPr lIns="53338" tIns="53338" rIns="53338" bIns="53338" anchor="ctr"/>
          <a:lstStyle/>
          <a:p>
            <a:pPr defTabSz="613397">
              <a:defRPr sz="2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298"/>
          </a:p>
        </p:txBody>
      </p:sp>
      <p:sp>
        <p:nvSpPr>
          <p:cNvPr id="153" name="Rectangle"/>
          <p:cNvSpPr/>
          <p:nvPr/>
        </p:nvSpPr>
        <p:spPr>
          <a:xfrm>
            <a:off x="8657495" y="9767723"/>
            <a:ext cx="973013" cy="484097"/>
          </a:xfrm>
          <a:prstGeom prst="rect">
            <a:avLst/>
          </a:prstGeom>
          <a:solidFill>
            <a:srgbClr val="C66C38"/>
          </a:solidFill>
          <a:ln w="12700">
            <a:miter lim="400000"/>
          </a:ln>
        </p:spPr>
        <p:txBody>
          <a:bodyPr lIns="53338" tIns="53338" rIns="53338" bIns="53338" anchor="ctr"/>
          <a:lstStyle/>
          <a:p>
            <a:pPr defTabSz="613397">
              <a:defRPr sz="24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298"/>
          </a:p>
        </p:txBody>
      </p:sp>
      <p:sp>
        <p:nvSpPr>
          <p:cNvPr id="155" name="Content Content Content Content…"/>
          <p:cNvSpPr txBox="1">
            <a:spLocks noGrp="1"/>
          </p:cNvSpPr>
          <p:nvPr>
            <p:ph type="body" idx="21"/>
          </p:nvPr>
        </p:nvSpPr>
        <p:spPr>
          <a:xfrm>
            <a:off x="9418551" y="4473177"/>
            <a:ext cx="6571219" cy="33772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/>
          </a:bodyPr>
          <a:lstStyle/>
          <a:p>
            <a:pPr defTabSz="604033">
              <a:defRPr sz="2548" b="0">
                <a:solidFill>
                  <a:srgbClr val="C66C38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endParaRPr lang="en-US" sz="3065" dirty="0">
              <a:solidFill>
                <a:srgbClr val="666666"/>
              </a:solidFill>
              <a:latin typeface="Verdana" panose="020B0604030504040204" pitchFamily="34" charset="0"/>
            </a:endParaRPr>
          </a:p>
          <a:p>
            <a:pPr algn="ctr" defTabSz="604033">
              <a:defRPr sz="2548" b="0">
                <a:solidFill>
                  <a:srgbClr val="C66C38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EC Square Sans Cond Pro" panose="020B0506040000020004" pitchFamily="34" charset="0"/>
              </a:rPr>
              <a:t>Official enrolment period:</a:t>
            </a:r>
            <a:br>
              <a:rPr lang="en-US" sz="4400" dirty="0">
                <a:solidFill>
                  <a:schemeClr val="tx2">
                    <a:lumMod val="50000"/>
                  </a:schemeClr>
                </a:solidFill>
                <a:latin typeface="EC Square Sans Cond Pro" panose="020B0506040000020004" pitchFamily="34" charset="0"/>
              </a:rPr>
            </a:br>
            <a:r>
              <a:rPr lang="fr-FR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 Square Sans Cond Pro" panose="020B0506040000020004" pitchFamily="34" charset="0"/>
              </a:rPr>
              <a:t>from 14 March to 30 April 2024</a:t>
            </a:r>
          </a:p>
          <a:p>
            <a:pPr algn="ctr" defTabSz="604033">
              <a:defRPr sz="2548" b="0">
                <a:solidFill>
                  <a:srgbClr val="C66C38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endParaRPr lang="fr-FR" sz="4214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C Square Sans Cond Pro" panose="020B0506040000020004" pitchFamily="34" charset="0"/>
            </a:endParaRPr>
          </a:p>
          <a:p>
            <a:pPr algn="ctr" defTabSz="604033">
              <a:defRPr sz="2548" b="0">
                <a:solidFill>
                  <a:srgbClr val="C66C38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fr-FR" sz="4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 Square Sans Cond Pro" panose="020B0506040000020004" pitchFamily="34" charset="0"/>
              </a:rPr>
              <a:t>Registration in </a:t>
            </a:r>
            <a:r>
              <a:rPr lang="fr-FR" sz="44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 Square Sans Cond Pro" panose="020B0506040000020004" pitchFamily="34" charset="0"/>
              </a:rPr>
              <a:t>Kiddyweb</a:t>
            </a:r>
            <a:r>
              <a:rPr lang="fr-FR" sz="4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 Square Sans Cond Pro" panose="020B0506040000020004" pitchFamily="34" charset="0"/>
              </a:rPr>
              <a:t> </a:t>
            </a:r>
            <a:endParaRPr lang="en-US" b="0" i="0" dirty="0">
              <a:solidFill>
                <a:srgbClr val="666666"/>
              </a:solidFill>
              <a:effectLst/>
              <a:latin typeface="Verdana" panose="020B0604030504040204" pitchFamily="34" charset="0"/>
            </a:endParaRPr>
          </a:p>
          <a:p>
            <a:pPr defTabSz="604033">
              <a:defRPr sz="2548" b="0">
                <a:solidFill>
                  <a:srgbClr val="C66C38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endParaRPr lang="en-US" b="0" dirty="0">
              <a:solidFill>
                <a:srgbClr val="666666"/>
              </a:solidFill>
              <a:latin typeface="Verdana" panose="020B0604030504040204" pitchFamily="34" charset="0"/>
            </a:endParaRPr>
          </a:p>
        </p:txBody>
      </p:sp>
      <p:sp>
        <p:nvSpPr>
          <p:cNvPr id="156" name="Poster Titel"/>
          <p:cNvSpPr txBox="1">
            <a:spLocks noGrp="1"/>
          </p:cNvSpPr>
          <p:nvPr>
            <p:ph type="ctrTitle"/>
          </p:nvPr>
        </p:nvSpPr>
        <p:spPr>
          <a:xfrm>
            <a:off x="2030950" y="2165526"/>
            <a:ext cx="14203202" cy="1054703"/>
          </a:xfrm>
          <a:prstGeom prst="rect">
            <a:avLst/>
          </a:prstGeom>
        </p:spPr>
        <p:txBody>
          <a:bodyPr>
            <a:noAutofit/>
          </a:bodyPr>
          <a:lstStyle>
            <a:lvl1pPr defTabSz="1463771">
              <a:defRPr sz="6775" spc="-135">
                <a:solidFill>
                  <a:srgbClr val="C66C38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lvl1pPr>
          </a:lstStyle>
          <a:p>
            <a:r>
              <a:rPr lang="fr-BE" sz="4800" dirty="0"/>
              <a:t>Enrolment EC after-school childcare (4-12 years </a:t>
            </a:r>
            <a:r>
              <a:rPr lang="fr-BE" sz="4800" dirty="0" err="1"/>
              <a:t>old</a:t>
            </a:r>
            <a:r>
              <a:rPr lang="fr-BE" sz="4800" dirty="0"/>
              <a:t>)</a:t>
            </a:r>
            <a:endParaRPr sz="4800" dirty="0"/>
          </a:p>
        </p:txBody>
      </p:sp>
      <p:sp>
        <p:nvSpPr>
          <p:cNvPr id="157" name="Poster Subtitle"/>
          <p:cNvSpPr txBox="1">
            <a:spLocks noGrp="1"/>
          </p:cNvSpPr>
          <p:nvPr>
            <p:ph type="subTitle" sz="quarter" idx="1"/>
          </p:nvPr>
        </p:nvSpPr>
        <p:spPr>
          <a:xfrm>
            <a:off x="5583838" y="3263329"/>
            <a:ext cx="7120322" cy="77901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C66C38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lvl1pPr>
          </a:lstStyle>
          <a:p>
            <a:r>
              <a:rPr lang="fr-BE" sz="4800" dirty="0"/>
              <a:t>School year 2024-2025</a:t>
            </a:r>
            <a:endParaRPr sz="4800" dirty="0"/>
          </a:p>
        </p:txBody>
      </p:sp>
      <p:pic>
        <p:nvPicPr>
          <p:cNvPr id="158" name="EC logo OIB negative.png" descr="EC logo OIB negativ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920" y="467746"/>
            <a:ext cx="2282898" cy="157840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hildcare…">
            <a:extLst>
              <a:ext uri="{FF2B5EF4-FFF2-40B4-BE49-F238E27FC236}">
                <a16:creationId xmlns:a16="http://schemas.microsoft.com/office/drawing/2014/main" id="{DEE3863F-191A-E0E6-6C95-755359458041}"/>
              </a:ext>
            </a:extLst>
          </p:cNvPr>
          <p:cNvSpPr txBox="1"/>
          <p:nvPr/>
        </p:nvSpPr>
        <p:spPr>
          <a:xfrm>
            <a:off x="8740892" y="9778650"/>
            <a:ext cx="806216" cy="484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3338" tIns="53338" rIns="53338" bIns="53338">
            <a:normAutofit fontScale="85000" lnSpcReduction="20000"/>
          </a:bodyPr>
          <a:lstStyle/>
          <a:p>
            <a:pPr algn="l" defTabSz="610197">
              <a:defRPr sz="1683">
                <a:solidFill>
                  <a:srgbClr val="FFFFFF"/>
                </a:solidFill>
                <a:latin typeface="EC Square Sans Cond Pro"/>
                <a:ea typeface="EC Square Sans Cond Pro"/>
                <a:cs typeface="EC Square Sans Cond Pro"/>
                <a:sym typeface="EC Square Sans Cond Pro"/>
              </a:defRPr>
            </a:pPr>
            <a:r>
              <a:rPr sz="1612" i="1" dirty="0">
                <a:latin typeface="EC Square Sans Pro" panose="020B0506040000020004" pitchFamily="34" charset="0"/>
              </a:rPr>
              <a:t>Childcare</a:t>
            </a:r>
          </a:p>
          <a:p>
            <a:pPr algn="l" defTabSz="610197">
              <a:defRPr sz="1683">
                <a:solidFill>
                  <a:srgbClr val="FFFFFF"/>
                </a:solidFill>
                <a:latin typeface="EC Square Sans Cond Pro"/>
                <a:ea typeface="EC Square Sans Cond Pro"/>
                <a:cs typeface="EC Square Sans Cond Pro"/>
                <a:sym typeface="EC Square Sans Cond Pro"/>
              </a:defRPr>
            </a:pPr>
            <a:r>
              <a:rPr sz="1612" i="1" dirty="0">
                <a:latin typeface="EC Square Sans Pro" panose="020B0506040000020004" pitchFamily="34" charset="0"/>
              </a:rPr>
              <a:t>Services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2859BD-2DF2-7AE8-B535-7C7EC9AC1C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951" y="4232045"/>
            <a:ext cx="5693215" cy="3618354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70489C-947C-4B35-B73F-5A17BF1B39C1}"/>
              </a:ext>
            </a:extLst>
          </p:cNvPr>
          <p:cNvSpPr txBox="1"/>
          <p:nvPr/>
        </p:nvSpPr>
        <p:spPr>
          <a:xfrm>
            <a:off x="2357559" y="8489341"/>
            <a:ext cx="13572881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defRPr b="0">
                <a:solidFill>
                  <a:srgbClr val="FFFFFF"/>
                </a:solidFill>
                <a:latin typeface="EC Square Sans Pro"/>
                <a:ea typeface="EC Square Sans Pro"/>
                <a:cs typeface="EC Square Sans Pro"/>
                <a:sym typeface="EC Square Sans Pro"/>
              </a:defRPr>
            </a:pPr>
            <a:r>
              <a:rPr lang="fr-FR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EC Square Sans Cond Pro" panose="020B0506040000020004" pitchFamily="34" charset="0"/>
              </a:rPr>
              <a:t> </a:t>
            </a:r>
            <a:r>
              <a:rPr lang="fr-BE" sz="4000" u="sng" dirty="0">
                <a:solidFill>
                  <a:srgbClr val="0563C1"/>
                </a:solidFill>
                <a:latin typeface="EC Square Sans Cond Pro" panose="020B05060400000200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OIB-INSCRIPTIONS-GARDERIES-POSTSCOLAIRES@ec.europa.eu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C Square Sans Cond Pro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062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5694" tIns="55694" rIns="55694" bIns="55694" numCol="1" spcCol="38100" rtlCol="0" anchor="ctr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5694" tIns="55694" rIns="55694" bIns="55694" numCol="1" spcCol="38100" rtlCol="0" anchor="ctr">
        <a:spAutoFit/>
      </a:bodyPr>
      <a:lstStyle>
        <a:defPPr marL="0" marR="0" indent="0" algn="ctr" defTabSz="190100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5694" tIns="55694" rIns="55694" bIns="55694" numCol="1" spcCol="38100" rtlCol="0" anchor="ctr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5694" tIns="55694" rIns="55694" bIns="55694" numCol="1" spcCol="38100" rtlCol="0" anchor="ctr">
        <a:spAutoFit/>
      </a:bodyPr>
      <a:lstStyle>
        <a:defPPr marL="0" marR="0" indent="0" algn="ctr" defTabSz="190100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84981D676F7469FB7985B8196FE05" ma:contentTypeVersion="11" ma:contentTypeDescription="Create a new document." ma:contentTypeScope="" ma:versionID="5355d6ae22992e1ae16760833b204c40">
  <xsd:schema xmlns:xsd="http://www.w3.org/2001/XMLSchema" xmlns:xs="http://www.w3.org/2001/XMLSchema" xmlns:p="http://schemas.microsoft.com/office/2006/metadata/properties" xmlns:ns2="e0fb9e4e-9a17-43c4-891a-079bfb0a02bd" xmlns:ns3="a68ce457-625d-4aa4-9b00-ade22038be21" targetNamespace="http://schemas.microsoft.com/office/2006/metadata/properties" ma:root="true" ma:fieldsID="349c35e3891104baa712779e55adf423" ns2:_="" ns3:_="">
    <xsd:import namespace="e0fb9e4e-9a17-43c4-891a-079bfb0a02bd"/>
    <xsd:import namespace="a68ce457-625d-4aa4-9b00-ade22038be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fb9e4e-9a17-43c4-891a-079bfb0a0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ce457-625d-4aa4-9b00-ade22038be2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b42388a-6389-4b44-81cf-f4abab33252f}" ma:internalName="TaxCatchAll" ma:showField="CatchAllData" ma:web="a68ce457-625d-4aa4-9b00-ade22038be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68ce457-625d-4aa4-9b00-ade22038be21" xsi:nil="true"/>
    <lcf76f155ced4ddcb4097134ff3c332f xmlns="e0fb9e4e-9a17-43c4-891a-079bfb0a02b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3FA663-A983-4EEF-B74B-BBA5C83493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fb9e4e-9a17-43c4-891a-079bfb0a02bd"/>
    <ds:schemaRef ds:uri="a68ce457-625d-4aa4-9b00-ade22038be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6016C1-B039-424D-BAB8-418CE5BDE9DD}">
  <ds:schemaRefs>
    <ds:schemaRef ds:uri="http://schemas.microsoft.com/office/2006/metadata/properties"/>
    <ds:schemaRef ds:uri="http://schemas.microsoft.com/office/infopath/2007/PartnerControls"/>
    <ds:schemaRef ds:uri="a68ce457-625d-4aa4-9b00-ade22038be21"/>
    <ds:schemaRef ds:uri="e0fb9e4e-9a17-43c4-891a-079bfb0a02bd"/>
  </ds:schemaRefs>
</ds:datastoreItem>
</file>

<file path=customXml/itemProps3.xml><?xml version="1.0" encoding="utf-8"?>
<ds:datastoreItem xmlns:ds="http://schemas.openxmlformats.org/officeDocument/2006/customXml" ds:itemID="{675A4CB0-90F3-4649-A513-319E61550F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38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EC Square Sans Cond Pro</vt:lpstr>
      <vt:lpstr>EC Square Sans Pro</vt:lpstr>
      <vt:lpstr>Helvetica Neue</vt:lpstr>
      <vt:lpstr>Helvetica Neue Medium</vt:lpstr>
      <vt:lpstr>Verdana</vt:lpstr>
      <vt:lpstr>21_BasicWhite</vt:lpstr>
      <vt:lpstr>Enrolment EC after-school childcare (4-12 years old)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Titel</dc:title>
  <dc:creator>LO PRESTI Fanny (OIB)</dc:creator>
  <cp:lastModifiedBy>LO PRESTI Fanny (OIB)</cp:lastModifiedBy>
  <cp:revision>14</cp:revision>
  <dcterms:modified xsi:type="dcterms:W3CDTF">2024-03-08T14:03:10Z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2024-02-21T09:04:28Z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e86b65e5-0a2c-42cd-988b-143467aba210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0x01010093484981D676F7469FB7985B8196FE05</vt:lpwstr>
  </property>
</Properties>
</file>