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7571"/>
            <a:ext cx="3265804" cy="1004569"/>
          </a:xfrm>
          <a:custGeom>
            <a:avLst/>
            <a:gdLst/>
            <a:ahLst/>
            <a:cxnLst/>
            <a:rect l="l" t="t" r="r" b="b"/>
            <a:pathLst>
              <a:path w="3265804" h="1004569">
                <a:moveTo>
                  <a:pt x="3265347" y="0"/>
                </a:moveTo>
                <a:lnTo>
                  <a:pt x="0" y="0"/>
                </a:lnTo>
                <a:lnTo>
                  <a:pt x="0" y="1004176"/>
                </a:lnTo>
                <a:lnTo>
                  <a:pt x="3265347" y="1004176"/>
                </a:lnTo>
                <a:lnTo>
                  <a:pt x="326534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999" y="124541"/>
            <a:ext cx="4461762" cy="14669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2171" y="1685020"/>
            <a:ext cx="8453120" cy="3204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coe.int/T/DG4/Linguistic/Source/Framework_FR.pdf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ance-education-international.fr/article/delf-juniorscolaire-niveau-b2-conseils" TargetMode="External"/><Relationship Id="rId3" Type="http://schemas.openxmlformats.org/officeDocument/2006/relationships/image" Target="../media/image20.jpg"/><Relationship Id="rId7" Type="http://schemas.openxmlformats.org/officeDocument/2006/relationships/hyperlink" Target="https://www.france-education-international.fr/diplome/delf-junior-scolaire/exemples-sujets-b2?langue=fr" TargetMode="External"/><Relationship Id="rId12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rance-education-international.fr/document/manuel-candidat-delf-b2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lliancefr.be/passer-un-examen/delf-dalf/delf-scolaire/%23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772" y="2783521"/>
            <a:ext cx="132869" cy="1852732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44543" y="2626416"/>
            <a:ext cx="456501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2A2D39"/>
                </a:solidFill>
              </a:rPr>
              <a:t>Présentation</a:t>
            </a:r>
            <a:r>
              <a:rPr sz="3200" spc="-310" dirty="0">
                <a:solidFill>
                  <a:srgbClr val="2A2D39"/>
                </a:solidFill>
              </a:rPr>
              <a:t> </a:t>
            </a:r>
            <a:r>
              <a:rPr sz="3200" spc="-30" dirty="0">
                <a:solidFill>
                  <a:srgbClr val="2A2D39"/>
                </a:solidFill>
              </a:rPr>
              <a:t>du</a:t>
            </a:r>
            <a:r>
              <a:rPr sz="3200" spc="-265" dirty="0">
                <a:solidFill>
                  <a:srgbClr val="2A2D39"/>
                </a:solidFill>
              </a:rPr>
              <a:t> </a:t>
            </a:r>
            <a:r>
              <a:rPr sz="3200" spc="-10" dirty="0">
                <a:solidFill>
                  <a:srgbClr val="2A2D39"/>
                </a:solidFill>
              </a:rPr>
              <a:t>diplôme </a:t>
            </a:r>
            <a:r>
              <a:rPr sz="3200" spc="-35" dirty="0">
                <a:solidFill>
                  <a:srgbClr val="2A2D39"/>
                </a:solidFill>
              </a:rPr>
              <a:t>DELF</a:t>
            </a:r>
            <a:r>
              <a:rPr sz="3200" spc="-310" dirty="0">
                <a:solidFill>
                  <a:srgbClr val="2A2D39"/>
                </a:solidFill>
              </a:rPr>
              <a:t> </a:t>
            </a:r>
            <a:r>
              <a:rPr sz="3200" spc="-25" dirty="0">
                <a:solidFill>
                  <a:srgbClr val="2A2D39"/>
                </a:solidFill>
              </a:rPr>
              <a:t>B2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344592" y="3841043"/>
            <a:ext cx="58991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55" dirty="0">
                <a:solidFill>
                  <a:srgbClr val="DA002C"/>
                </a:solidFill>
                <a:latin typeface="Trebuchet MS"/>
                <a:cs typeface="Trebuchet MS"/>
              </a:rPr>
              <a:t>Un</a:t>
            </a:r>
            <a:r>
              <a:rPr sz="2800" b="1" i="1" spc="-229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135" dirty="0">
                <a:solidFill>
                  <a:srgbClr val="DA002C"/>
                </a:solidFill>
                <a:latin typeface="Trebuchet MS"/>
                <a:cs typeface="Trebuchet MS"/>
              </a:rPr>
              <a:t>atout</a:t>
            </a:r>
            <a:r>
              <a:rPr sz="2800" b="1" i="1" spc="-254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70" dirty="0">
                <a:solidFill>
                  <a:srgbClr val="DA002C"/>
                </a:solidFill>
                <a:latin typeface="Trebuchet MS"/>
                <a:cs typeface="Trebuchet MS"/>
              </a:rPr>
              <a:t>pour</a:t>
            </a:r>
            <a:r>
              <a:rPr sz="2800" b="1" i="1" spc="-24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155" dirty="0">
                <a:solidFill>
                  <a:srgbClr val="DA002C"/>
                </a:solidFill>
                <a:latin typeface="Trebuchet MS"/>
                <a:cs typeface="Trebuchet MS"/>
              </a:rPr>
              <a:t>l’avenir</a:t>
            </a:r>
            <a:r>
              <a:rPr sz="2800" b="1" i="1" spc="-204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10" dirty="0">
                <a:solidFill>
                  <a:srgbClr val="DA002C"/>
                </a:solidFill>
                <a:latin typeface="Trebuchet MS"/>
                <a:cs typeface="Trebuchet MS"/>
              </a:rPr>
              <a:t>de</a:t>
            </a:r>
            <a:r>
              <a:rPr sz="2800" b="1" i="1" spc="-229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25" dirty="0">
                <a:solidFill>
                  <a:srgbClr val="DA002C"/>
                </a:solidFill>
                <a:latin typeface="Trebuchet MS"/>
                <a:cs typeface="Trebuchet MS"/>
              </a:rPr>
              <a:t>vos</a:t>
            </a:r>
            <a:r>
              <a:rPr sz="2800" b="1" i="1" spc="-24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800" b="1" i="1" spc="-10" dirty="0">
                <a:solidFill>
                  <a:srgbClr val="DA002C"/>
                </a:solidFill>
                <a:latin typeface="Trebuchet MS"/>
                <a:cs typeface="Trebuchet MS"/>
              </a:rPr>
              <a:t>enfants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0520" y="644519"/>
            <a:ext cx="5516880" cy="551688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2" y="0"/>
            <a:ext cx="2444508" cy="15436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571"/>
            <a:ext cx="3265804" cy="1004569"/>
          </a:xfrm>
          <a:custGeom>
            <a:avLst/>
            <a:gdLst/>
            <a:ahLst/>
            <a:cxnLst/>
            <a:rect l="l" t="t" r="r" b="b"/>
            <a:pathLst>
              <a:path w="3265804" h="1004569">
                <a:moveTo>
                  <a:pt x="3265347" y="0"/>
                </a:moveTo>
                <a:lnTo>
                  <a:pt x="0" y="0"/>
                </a:lnTo>
                <a:lnTo>
                  <a:pt x="0" y="1004176"/>
                </a:lnTo>
                <a:lnTo>
                  <a:pt x="3265347" y="1004176"/>
                </a:lnTo>
                <a:lnTo>
                  <a:pt x="326534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298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100"/>
              </a:spcBef>
            </a:pPr>
            <a:r>
              <a:rPr sz="4800" b="0" spc="-80" dirty="0">
                <a:solidFill>
                  <a:srgbClr val="000000"/>
                </a:solidFill>
                <a:latin typeface="Trebuchet MS"/>
                <a:cs typeface="Trebuchet MS"/>
              </a:rPr>
              <a:t>Le</a:t>
            </a:r>
            <a:r>
              <a:rPr sz="4800" b="0" spc="-45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0" spc="70" dirty="0">
                <a:solidFill>
                  <a:srgbClr val="000000"/>
                </a:solidFill>
                <a:latin typeface="Trebuchet MS"/>
                <a:cs typeface="Trebuchet MS"/>
              </a:rPr>
              <a:t>DELF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3107690" cy="1432560"/>
            <a:chOff x="0" y="0"/>
            <a:chExt cx="3107690" cy="1432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81747"/>
              <a:ext cx="3107461" cy="3506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3318" y="0"/>
              <a:ext cx="464142" cy="374329"/>
            </a:xfrm>
            <a:prstGeom prst="rect">
              <a:avLst/>
            </a:prstGeom>
          </p:spPr>
        </p:pic>
      </p:grpSp>
      <p:pic>
        <p:nvPicPr>
          <p:cNvPr id="7" name="object 7" descr="Une image contenant texte, Police, capture d’écran, Graphique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18788" y="2276335"/>
            <a:ext cx="1535607" cy="73633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Le</a:t>
            </a:r>
            <a:r>
              <a:rPr spc="-204" dirty="0"/>
              <a:t> </a:t>
            </a:r>
            <a:r>
              <a:rPr spc="-35" dirty="0"/>
              <a:t>diplôme</a:t>
            </a:r>
            <a:r>
              <a:rPr spc="-185" dirty="0"/>
              <a:t> </a:t>
            </a:r>
            <a:r>
              <a:rPr spc="-65" dirty="0"/>
              <a:t>d’études</a:t>
            </a:r>
            <a:r>
              <a:rPr spc="-195" dirty="0"/>
              <a:t> </a:t>
            </a:r>
            <a:r>
              <a:rPr spc="-35" dirty="0"/>
              <a:t>en</a:t>
            </a:r>
            <a:r>
              <a:rPr spc="-200" dirty="0"/>
              <a:t> </a:t>
            </a:r>
            <a:r>
              <a:rPr spc="-35" dirty="0"/>
              <a:t>langue</a:t>
            </a:r>
            <a:r>
              <a:rPr spc="-200" dirty="0"/>
              <a:t> </a:t>
            </a:r>
            <a:r>
              <a:rPr spc="-45" dirty="0"/>
              <a:t>française</a:t>
            </a:r>
            <a:r>
              <a:rPr spc="-185" dirty="0"/>
              <a:t> </a:t>
            </a:r>
            <a:r>
              <a:rPr spc="-40" dirty="0"/>
              <a:t>(DELF)</a:t>
            </a:r>
            <a:r>
              <a:rPr spc="-200" dirty="0"/>
              <a:t> </a:t>
            </a:r>
            <a:r>
              <a:rPr spc="-30" dirty="0"/>
              <a:t>est</a:t>
            </a:r>
            <a:r>
              <a:rPr spc="-195" dirty="0"/>
              <a:t> </a:t>
            </a:r>
            <a:r>
              <a:rPr dirty="0"/>
              <a:t>un</a:t>
            </a:r>
            <a:r>
              <a:rPr spc="-210" dirty="0"/>
              <a:t> </a:t>
            </a:r>
            <a:r>
              <a:rPr spc="-35" dirty="0"/>
              <a:t>diplôme</a:t>
            </a:r>
            <a:r>
              <a:rPr spc="-185" dirty="0"/>
              <a:t> </a:t>
            </a:r>
            <a:r>
              <a:rPr spc="-50" dirty="0"/>
              <a:t>:</a:t>
            </a:r>
          </a:p>
          <a:p>
            <a:pPr marL="12700" marR="5080" indent="3810">
              <a:lnSpc>
                <a:spcPts val="5390"/>
              </a:lnSpc>
              <a:spcBef>
                <a:spcPts val="350"/>
              </a:spcBef>
            </a:pPr>
            <a:r>
              <a:rPr b="1" spc="-45" dirty="0">
                <a:solidFill>
                  <a:srgbClr val="DA002C"/>
                </a:solidFill>
                <a:latin typeface="Trebuchet MS"/>
                <a:cs typeface="Trebuchet MS"/>
              </a:rPr>
              <a:t>officiel</a:t>
            </a:r>
            <a:r>
              <a:rPr b="1" spc="-24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pc="-95" dirty="0"/>
              <a:t>délivré</a:t>
            </a:r>
            <a:r>
              <a:rPr spc="-180" dirty="0"/>
              <a:t> </a:t>
            </a:r>
            <a:r>
              <a:rPr spc="-60" dirty="0"/>
              <a:t>par</a:t>
            </a:r>
            <a:r>
              <a:rPr spc="-190" dirty="0"/>
              <a:t> </a:t>
            </a:r>
            <a:r>
              <a:rPr spc="-85" dirty="0"/>
              <a:t>le</a:t>
            </a:r>
            <a:r>
              <a:rPr spc="-195" dirty="0"/>
              <a:t> </a:t>
            </a:r>
            <a:r>
              <a:rPr spc="-60" dirty="0"/>
              <a:t>ministère</a:t>
            </a:r>
            <a:r>
              <a:rPr spc="-210" dirty="0"/>
              <a:t> </a:t>
            </a:r>
            <a:r>
              <a:rPr spc="-40" dirty="0"/>
              <a:t>français</a:t>
            </a:r>
            <a:r>
              <a:rPr spc="-180" dirty="0"/>
              <a:t> </a:t>
            </a:r>
            <a:r>
              <a:rPr spc="-35" dirty="0"/>
              <a:t>de</a:t>
            </a:r>
            <a:r>
              <a:rPr spc="-200" dirty="0"/>
              <a:t> </a:t>
            </a:r>
            <a:r>
              <a:rPr spc="-75" dirty="0"/>
              <a:t>l’éducation</a:t>
            </a:r>
            <a:r>
              <a:rPr spc="-180" dirty="0"/>
              <a:t> </a:t>
            </a:r>
            <a:r>
              <a:rPr spc="-35" dirty="0"/>
              <a:t>nationale, </a:t>
            </a:r>
            <a:r>
              <a:rPr b="1" spc="-25" dirty="0">
                <a:solidFill>
                  <a:srgbClr val="DA002C"/>
                </a:solidFill>
                <a:latin typeface="Trebuchet MS"/>
                <a:cs typeface="Trebuchet MS"/>
              </a:rPr>
              <a:t>de</a:t>
            </a:r>
            <a:r>
              <a:rPr b="1" spc="-22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b="1" spc="-45" dirty="0">
                <a:solidFill>
                  <a:srgbClr val="DA002C"/>
                </a:solidFill>
                <a:latin typeface="Trebuchet MS"/>
                <a:cs typeface="Trebuchet MS"/>
              </a:rPr>
              <a:t>qualité</a:t>
            </a:r>
            <a:r>
              <a:rPr b="1" spc="-22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b="1" spc="-80" dirty="0">
                <a:solidFill>
                  <a:srgbClr val="DA002C"/>
                </a:solidFill>
                <a:latin typeface="Trebuchet MS"/>
                <a:cs typeface="Trebuchet MS"/>
              </a:rPr>
              <a:t>et</a:t>
            </a:r>
            <a:r>
              <a:rPr b="1" spc="-23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b="1" spc="-10" dirty="0">
                <a:solidFill>
                  <a:srgbClr val="DA002C"/>
                </a:solidFill>
                <a:latin typeface="Trebuchet MS"/>
                <a:cs typeface="Trebuchet MS"/>
              </a:rPr>
              <a:t>harmonisé</a:t>
            </a:r>
            <a:r>
              <a:rPr b="1" spc="-24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02020"/>
                </a:solidFill>
                <a:latin typeface="Calibri"/>
                <a:cs typeface="Calibri"/>
              </a:rPr>
              <a:t>sur</a:t>
            </a:r>
            <a:r>
              <a:rPr spc="-15" dirty="0">
                <a:solidFill>
                  <a:srgbClr val="20202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02020"/>
                </a:solidFill>
                <a:latin typeface="Calibri"/>
                <a:cs typeface="Calibri"/>
              </a:rPr>
              <a:t>les</a:t>
            </a:r>
            <a:r>
              <a:rPr spc="-20" dirty="0">
                <a:solidFill>
                  <a:srgbClr val="20202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02020"/>
                </a:solidFill>
                <a:latin typeface="Calibri"/>
                <a:cs typeface="Calibri"/>
              </a:rPr>
              <a:t>niveaux</a:t>
            </a:r>
            <a:r>
              <a:rPr spc="-5" dirty="0">
                <a:solidFill>
                  <a:srgbClr val="20202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202020"/>
                </a:solidFill>
                <a:latin typeface="Calibri"/>
                <a:cs typeface="Calibri"/>
              </a:rPr>
              <a:t>du</a:t>
            </a:r>
            <a:r>
              <a:rPr spc="5" dirty="0">
                <a:solidFill>
                  <a:srgbClr val="202020"/>
                </a:solidFill>
                <a:latin typeface="Calibri"/>
                <a:cs typeface="Calibri"/>
              </a:rPr>
              <a:t> </a:t>
            </a:r>
            <a:r>
              <a:rPr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5"/>
              </a:rPr>
              <a:t>CECRL</a:t>
            </a:r>
            <a:r>
              <a:rPr u="sng" spc="-10" dirty="0">
                <a:uFill>
                  <a:solidFill>
                    <a:srgbClr val="404040"/>
                  </a:solidFill>
                </a:uFill>
                <a:latin typeface="Calibri"/>
                <a:cs typeface="Calibri"/>
              </a:rPr>
              <a:t>,</a:t>
            </a:r>
          </a:p>
          <a:p>
            <a:pPr marL="22225">
              <a:lnSpc>
                <a:spcPct val="100000"/>
              </a:lnSpc>
              <a:spcBef>
                <a:spcPts val="2445"/>
              </a:spcBef>
            </a:pPr>
            <a:r>
              <a:rPr b="1" spc="-35" dirty="0">
                <a:solidFill>
                  <a:srgbClr val="DA002C"/>
                </a:solidFill>
                <a:latin typeface="Trebuchet MS"/>
                <a:cs typeface="Trebuchet MS"/>
              </a:rPr>
              <a:t>reconnu</a:t>
            </a:r>
            <a:r>
              <a:rPr b="1" spc="-19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dirty="0"/>
              <a:t>dans</a:t>
            </a:r>
            <a:r>
              <a:rPr spc="-175" dirty="0"/>
              <a:t> </a:t>
            </a:r>
            <a:r>
              <a:rPr spc="-85" dirty="0"/>
              <a:t>le</a:t>
            </a:r>
            <a:r>
              <a:rPr spc="-175" dirty="0"/>
              <a:t> </a:t>
            </a:r>
            <a:r>
              <a:rPr dirty="0"/>
              <a:t>monde</a:t>
            </a:r>
            <a:r>
              <a:rPr spc="-160" dirty="0"/>
              <a:t> </a:t>
            </a:r>
            <a:r>
              <a:rPr spc="-10" dirty="0"/>
              <a:t>entier,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pc="-10" dirty="0"/>
          </a:p>
          <a:p>
            <a:pPr marL="22225">
              <a:lnSpc>
                <a:spcPct val="100000"/>
              </a:lnSpc>
            </a:pPr>
            <a:r>
              <a:rPr b="1" spc="-25" dirty="0">
                <a:solidFill>
                  <a:srgbClr val="DA002C"/>
                </a:solidFill>
                <a:latin typeface="Trebuchet MS"/>
                <a:cs typeface="Trebuchet MS"/>
              </a:rPr>
              <a:t>valable</a:t>
            </a:r>
            <a:r>
              <a:rPr b="1" spc="-17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b="1" dirty="0">
                <a:solidFill>
                  <a:srgbClr val="DA002C"/>
                </a:solidFill>
                <a:latin typeface="Trebuchet MS"/>
                <a:cs typeface="Trebuchet MS"/>
              </a:rPr>
              <a:t>à</a:t>
            </a:r>
            <a:r>
              <a:rPr b="1" spc="-19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b="1" spc="-20" dirty="0">
                <a:solidFill>
                  <a:srgbClr val="DA002C"/>
                </a:solidFill>
                <a:latin typeface="Trebuchet MS"/>
                <a:cs typeface="Trebuchet MS"/>
              </a:rPr>
              <a:t>vie</a:t>
            </a:r>
            <a:r>
              <a:rPr b="1" spc="-20" dirty="0">
                <a:latin typeface="Trebuchet MS"/>
                <a:cs typeface="Trebuchet MS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99153" y="0"/>
            <a:ext cx="1691093" cy="10690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7571"/>
            <a:ext cx="3265804" cy="1004569"/>
          </a:xfrm>
          <a:custGeom>
            <a:avLst/>
            <a:gdLst/>
            <a:ahLst/>
            <a:cxnLst/>
            <a:rect l="l" t="t" r="r" b="b"/>
            <a:pathLst>
              <a:path w="3265804" h="1004569">
                <a:moveTo>
                  <a:pt x="3265347" y="0"/>
                </a:moveTo>
                <a:lnTo>
                  <a:pt x="0" y="0"/>
                </a:lnTo>
                <a:lnTo>
                  <a:pt x="0" y="1004176"/>
                </a:lnTo>
                <a:lnTo>
                  <a:pt x="3265347" y="1004176"/>
                </a:lnTo>
                <a:lnTo>
                  <a:pt x="326534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298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100"/>
              </a:spcBef>
            </a:pPr>
            <a:r>
              <a:rPr sz="4800" b="0" spc="-80" dirty="0">
                <a:solidFill>
                  <a:srgbClr val="000000"/>
                </a:solidFill>
                <a:latin typeface="Trebuchet MS"/>
                <a:cs typeface="Trebuchet MS"/>
              </a:rPr>
              <a:t>Le</a:t>
            </a:r>
            <a:r>
              <a:rPr sz="4800" b="0" spc="-45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0" spc="70" dirty="0">
                <a:solidFill>
                  <a:srgbClr val="000000"/>
                </a:solidFill>
                <a:latin typeface="Trebuchet MS"/>
                <a:cs typeface="Trebuchet MS"/>
              </a:rPr>
              <a:t>DELF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737090" cy="5374005"/>
            <a:chOff x="0" y="0"/>
            <a:chExt cx="9737090" cy="53740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81747"/>
              <a:ext cx="3107461" cy="3506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5069" y="0"/>
              <a:ext cx="452392" cy="374329"/>
            </a:xfrm>
            <a:prstGeom prst="rect">
              <a:avLst/>
            </a:prstGeom>
          </p:spPr>
        </p:pic>
        <p:pic>
          <p:nvPicPr>
            <p:cNvPr id="7" name="object 7" descr="Académie d'Orléans-Tours | Portail pédagogique académique : Textes ..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3682" y="1293812"/>
              <a:ext cx="7253102" cy="40798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40000" y="3530600"/>
              <a:ext cx="4639310" cy="1366520"/>
            </a:xfrm>
            <a:custGeom>
              <a:avLst/>
              <a:gdLst/>
              <a:ahLst/>
              <a:cxnLst/>
              <a:rect l="l" t="t" r="r" b="b"/>
              <a:pathLst>
                <a:path w="4639309" h="1366520">
                  <a:moveTo>
                    <a:pt x="4638967" y="65024"/>
                  </a:moveTo>
                  <a:lnTo>
                    <a:pt x="4573956" y="65024"/>
                  </a:lnTo>
                  <a:lnTo>
                    <a:pt x="4573956" y="1301508"/>
                  </a:lnTo>
                  <a:lnTo>
                    <a:pt x="4638967" y="1301508"/>
                  </a:lnTo>
                  <a:lnTo>
                    <a:pt x="4638967" y="65024"/>
                  </a:lnTo>
                  <a:close/>
                </a:path>
                <a:path w="4639309" h="1366520">
                  <a:moveTo>
                    <a:pt x="4638967" y="0"/>
                  </a:moveTo>
                  <a:lnTo>
                    <a:pt x="0" y="0"/>
                  </a:lnTo>
                  <a:lnTo>
                    <a:pt x="0" y="64770"/>
                  </a:lnTo>
                  <a:lnTo>
                    <a:pt x="0" y="1301750"/>
                  </a:lnTo>
                  <a:lnTo>
                    <a:pt x="0" y="1366520"/>
                  </a:lnTo>
                  <a:lnTo>
                    <a:pt x="4638967" y="1366520"/>
                  </a:lnTo>
                  <a:lnTo>
                    <a:pt x="4638967" y="1301750"/>
                  </a:lnTo>
                  <a:lnTo>
                    <a:pt x="65024" y="1301750"/>
                  </a:lnTo>
                  <a:lnTo>
                    <a:pt x="65024" y="64770"/>
                  </a:lnTo>
                  <a:lnTo>
                    <a:pt x="4638967" y="64770"/>
                  </a:lnTo>
                  <a:lnTo>
                    <a:pt x="4638967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40000" y="3530600"/>
              <a:ext cx="4639310" cy="1367155"/>
            </a:xfrm>
            <a:custGeom>
              <a:avLst/>
              <a:gdLst/>
              <a:ahLst/>
              <a:cxnLst/>
              <a:rect l="l" t="t" r="r" b="b"/>
              <a:pathLst>
                <a:path w="4639309" h="1367154">
                  <a:moveTo>
                    <a:pt x="0" y="0"/>
                  </a:moveTo>
                  <a:lnTo>
                    <a:pt x="4638967" y="0"/>
                  </a:lnTo>
                  <a:lnTo>
                    <a:pt x="4638967" y="1366532"/>
                  </a:lnTo>
                  <a:lnTo>
                    <a:pt x="0" y="1366532"/>
                  </a:lnTo>
                  <a:lnTo>
                    <a:pt x="0" y="0"/>
                  </a:lnTo>
                  <a:close/>
                </a:path>
                <a:path w="4639309" h="1367154">
                  <a:moveTo>
                    <a:pt x="65024" y="1301508"/>
                  </a:moveTo>
                  <a:lnTo>
                    <a:pt x="4573955" y="1301508"/>
                  </a:lnTo>
                  <a:lnTo>
                    <a:pt x="4573955" y="65011"/>
                  </a:lnTo>
                  <a:lnTo>
                    <a:pt x="65024" y="65011"/>
                  </a:lnTo>
                  <a:lnTo>
                    <a:pt x="65024" y="1301508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32510" y="3530600"/>
              <a:ext cx="2319655" cy="1366520"/>
            </a:xfrm>
            <a:custGeom>
              <a:avLst/>
              <a:gdLst/>
              <a:ahLst/>
              <a:cxnLst/>
              <a:rect l="l" t="t" r="r" b="b"/>
              <a:pathLst>
                <a:path w="2319654" h="1366520">
                  <a:moveTo>
                    <a:pt x="2319490" y="65024"/>
                  </a:moveTo>
                  <a:lnTo>
                    <a:pt x="2254478" y="65024"/>
                  </a:lnTo>
                  <a:lnTo>
                    <a:pt x="2254478" y="1301508"/>
                  </a:lnTo>
                  <a:lnTo>
                    <a:pt x="2319490" y="1301508"/>
                  </a:lnTo>
                  <a:lnTo>
                    <a:pt x="2319490" y="65024"/>
                  </a:lnTo>
                  <a:close/>
                </a:path>
                <a:path w="2319654" h="1366520">
                  <a:moveTo>
                    <a:pt x="2319490" y="0"/>
                  </a:moveTo>
                  <a:lnTo>
                    <a:pt x="0" y="0"/>
                  </a:lnTo>
                  <a:lnTo>
                    <a:pt x="0" y="64770"/>
                  </a:lnTo>
                  <a:lnTo>
                    <a:pt x="0" y="1301750"/>
                  </a:lnTo>
                  <a:lnTo>
                    <a:pt x="0" y="1366520"/>
                  </a:lnTo>
                  <a:lnTo>
                    <a:pt x="2319490" y="1366520"/>
                  </a:lnTo>
                  <a:lnTo>
                    <a:pt x="2319490" y="1301750"/>
                  </a:lnTo>
                  <a:lnTo>
                    <a:pt x="65024" y="1301750"/>
                  </a:lnTo>
                  <a:lnTo>
                    <a:pt x="65024" y="64770"/>
                  </a:lnTo>
                  <a:lnTo>
                    <a:pt x="2319490" y="64770"/>
                  </a:lnTo>
                  <a:lnTo>
                    <a:pt x="231949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32509" y="3530600"/>
              <a:ext cx="2319655" cy="1367155"/>
            </a:xfrm>
            <a:custGeom>
              <a:avLst/>
              <a:gdLst/>
              <a:ahLst/>
              <a:cxnLst/>
              <a:rect l="l" t="t" r="r" b="b"/>
              <a:pathLst>
                <a:path w="2319654" h="1367154">
                  <a:moveTo>
                    <a:pt x="0" y="0"/>
                  </a:moveTo>
                  <a:lnTo>
                    <a:pt x="2319489" y="0"/>
                  </a:lnTo>
                  <a:lnTo>
                    <a:pt x="2319489" y="1366532"/>
                  </a:lnTo>
                  <a:lnTo>
                    <a:pt x="0" y="1366532"/>
                  </a:lnTo>
                  <a:lnTo>
                    <a:pt x="0" y="0"/>
                  </a:lnTo>
                  <a:close/>
                </a:path>
                <a:path w="2319654" h="1367154">
                  <a:moveTo>
                    <a:pt x="65023" y="1301508"/>
                  </a:moveTo>
                  <a:lnTo>
                    <a:pt x="2254478" y="1301508"/>
                  </a:lnTo>
                  <a:lnTo>
                    <a:pt x="2254478" y="65011"/>
                  </a:lnTo>
                  <a:lnTo>
                    <a:pt x="65023" y="65011"/>
                  </a:lnTo>
                  <a:lnTo>
                    <a:pt x="65023" y="1301508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50658" y="5351138"/>
            <a:ext cx="13277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26315" y="5350579"/>
            <a:ext cx="13436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5" dirty="0">
                <a:solidFill>
                  <a:srgbClr val="404040"/>
                </a:solidFill>
                <a:latin typeface="Trebuchet MS"/>
                <a:cs typeface="Trebuchet MS"/>
              </a:rPr>
              <a:t>DALF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99153" y="0"/>
            <a:ext cx="1691093" cy="10690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75631" y="176140"/>
            <a:ext cx="21577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80" dirty="0">
                <a:solidFill>
                  <a:srgbClr val="000000"/>
                </a:solidFill>
                <a:latin typeface="Trebuchet MS"/>
                <a:cs typeface="Trebuchet MS"/>
              </a:rPr>
              <a:t>Le</a:t>
            </a:r>
            <a:r>
              <a:rPr sz="4800" b="0" spc="-459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800" b="0" spc="70" dirty="0">
                <a:solidFill>
                  <a:srgbClr val="000000"/>
                </a:solidFill>
                <a:latin typeface="Trebuchet MS"/>
                <a:cs typeface="Trebuchet MS"/>
              </a:rPr>
              <a:t>DELF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3107690" cy="1432560"/>
            <a:chOff x="0" y="0"/>
            <a:chExt cx="3107690" cy="14325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81747"/>
              <a:ext cx="3107461" cy="3506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3318" y="0"/>
              <a:ext cx="464142" cy="37432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734032" y="470598"/>
            <a:ext cx="7409180" cy="471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b="1" dirty="0">
                <a:solidFill>
                  <a:srgbClr val="D9D9D9"/>
                </a:solidFill>
                <a:latin typeface="Trebuchet MS"/>
                <a:cs typeface="Trebuchet MS"/>
              </a:rPr>
              <a:t>Les</a:t>
            </a:r>
            <a:r>
              <a:rPr sz="2900" b="1" spc="-175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spc="-55" dirty="0">
                <a:solidFill>
                  <a:srgbClr val="D9D9D9"/>
                </a:solidFill>
                <a:latin typeface="Trebuchet MS"/>
                <a:cs typeface="Trebuchet MS"/>
              </a:rPr>
              <a:t>différentes</a:t>
            </a:r>
            <a:r>
              <a:rPr sz="2900" b="1" spc="-155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dirty="0">
                <a:solidFill>
                  <a:srgbClr val="D9D9D9"/>
                </a:solidFill>
                <a:latin typeface="Trebuchet MS"/>
                <a:cs typeface="Trebuchet MS"/>
              </a:rPr>
              <a:t>déclinaisons</a:t>
            </a:r>
            <a:r>
              <a:rPr sz="2900" b="1" spc="-130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spc="-10" dirty="0">
                <a:solidFill>
                  <a:srgbClr val="D9D9D9"/>
                </a:solidFill>
                <a:latin typeface="Trebuchet MS"/>
                <a:cs typeface="Trebuchet MS"/>
              </a:rPr>
              <a:t>du</a:t>
            </a:r>
            <a:r>
              <a:rPr sz="2900" b="1" spc="-160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spc="-10" dirty="0">
                <a:solidFill>
                  <a:srgbClr val="D9D9D9"/>
                </a:solidFill>
                <a:latin typeface="Trebuchet MS"/>
                <a:cs typeface="Trebuchet MS"/>
              </a:rPr>
              <a:t>DELF</a:t>
            </a:r>
            <a:r>
              <a:rPr sz="2900" b="1" spc="-155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spc="-80" dirty="0">
                <a:solidFill>
                  <a:srgbClr val="D9D9D9"/>
                </a:solidFill>
                <a:latin typeface="Trebuchet MS"/>
                <a:cs typeface="Trebuchet MS"/>
              </a:rPr>
              <a:t>-</a:t>
            </a:r>
            <a:r>
              <a:rPr sz="2900" b="1" spc="-145" dirty="0">
                <a:solidFill>
                  <a:srgbClr val="D9D9D9"/>
                </a:solidFill>
                <a:latin typeface="Trebuchet MS"/>
                <a:cs typeface="Trebuchet MS"/>
              </a:rPr>
              <a:t> </a:t>
            </a:r>
            <a:r>
              <a:rPr sz="2900" b="1" spc="-20" dirty="0">
                <a:solidFill>
                  <a:srgbClr val="D9D9D9"/>
                </a:solidFill>
                <a:latin typeface="Trebuchet MS"/>
                <a:cs typeface="Trebuchet MS"/>
              </a:rPr>
              <a:t>DALF</a:t>
            </a:r>
            <a:endParaRPr sz="2900">
              <a:latin typeface="Trebuchet MS"/>
              <a:cs typeface="Trebuchet MS"/>
            </a:endParaRPr>
          </a:p>
        </p:txBody>
      </p:sp>
      <p:grpSp>
        <p:nvGrpSpPr>
          <p:cNvPr id="7" name="object 7" descr="Une image contenant texte, capture d’écran, Police, nombre  Description générée automatiquement"/>
          <p:cNvGrpSpPr/>
          <p:nvPr/>
        </p:nvGrpSpPr>
        <p:grpSpPr>
          <a:xfrm>
            <a:off x="11506" y="1824024"/>
            <a:ext cx="12162790" cy="5034280"/>
            <a:chOff x="11506" y="1824024"/>
            <a:chExt cx="12162790" cy="5034280"/>
          </a:xfrm>
        </p:grpSpPr>
        <p:pic>
          <p:nvPicPr>
            <p:cNvPr id="8" name="object 8" descr="Une image contenant texte, capture d’écran, Police, nombr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6" y="1824024"/>
              <a:ext cx="12162785" cy="50339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97199" y="1899843"/>
              <a:ext cx="2794000" cy="792480"/>
            </a:xfrm>
            <a:custGeom>
              <a:avLst/>
              <a:gdLst/>
              <a:ahLst/>
              <a:cxnLst/>
              <a:rect l="l" t="t" r="r" b="b"/>
              <a:pathLst>
                <a:path w="2794000" h="792480">
                  <a:moveTo>
                    <a:pt x="0" y="396087"/>
                  </a:moveTo>
                  <a:lnTo>
                    <a:pt x="7212" y="355589"/>
                  </a:lnTo>
                  <a:lnTo>
                    <a:pt x="28382" y="316260"/>
                  </a:lnTo>
                  <a:lnTo>
                    <a:pt x="62806" y="278301"/>
                  </a:lnTo>
                  <a:lnTo>
                    <a:pt x="109783" y="241910"/>
                  </a:lnTo>
                  <a:lnTo>
                    <a:pt x="168611" y="207286"/>
                  </a:lnTo>
                  <a:lnTo>
                    <a:pt x="238586" y="174629"/>
                  </a:lnTo>
                  <a:lnTo>
                    <a:pt x="277535" y="159100"/>
                  </a:lnTo>
                  <a:lnTo>
                    <a:pt x="319008" y="144137"/>
                  </a:lnTo>
                  <a:lnTo>
                    <a:pt x="362916" y="129765"/>
                  </a:lnTo>
                  <a:lnTo>
                    <a:pt x="409173" y="116009"/>
                  </a:lnTo>
                  <a:lnTo>
                    <a:pt x="457690" y="102894"/>
                  </a:lnTo>
                  <a:lnTo>
                    <a:pt x="508379" y="90445"/>
                  </a:lnTo>
                  <a:lnTo>
                    <a:pt x="561154" y="78687"/>
                  </a:lnTo>
                  <a:lnTo>
                    <a:pt x="615925" y="67644"/>
                  </a:lnTo>
                  <a:lnTo>
                    <a:pt x="672606" y="57341"/>
                  </a:lnTo>
                  <a:lnTo>
                    <a:pt x="731108" y="47804"/>
                  </a:lnTo>
                  <a:lnTo>
                    <a:pt x="791344" y="39057"/>
                  </a:lnTo>
                  <a:lnTo>
                    <a:pt x="853226" y="31125"/>
                  </a:lnTo>
                  <a:lnTo>
                    <a:pt x="916666" y="24034"/>
                  </a:lnTo>
                  <a:lnTo>
                    <a:pt x="981576" y="17806"/>
                  </a:lnTo>
                  <a:lnTo>
                    <a:pt x="1047869" y="12469"/>
                  </a:lnTo>
                  <a:lnTo>
                    <a:pt x="1115456" y="8046"/>
                  </a:lnTo>
                  <a:lnTo>
                    <a:pt x="1184251" y="4563"/>
                  </a:lnTo>
                  <a:lnTo>
                    <a:pt x="1254165" y="2044"/>
                  </a:lnTo>
                  <a:lnTo>
                    <a:pt x="1325110" y="515"/>
                  </a:lnTo>
                  <a:lnTo>
                    <a:pt x="1397000" y="0"/>
                  </a:lnTo>
                  <a:lnTo>
                    <a:pt x="1468889" y="515"/>
                  </a:lnTo>
                  <a:lnTo>
                    <a:pt x="1539834" y="2044"/>
                  </a:lnTo>
                  <a:lnTo>
                    <a:pt x="1609748" y="4563"/>
                  </a:lnTo>
                  <a:lnTo>
                    <a:pt x="1678543" y="8046"/>
                  </a:lnTo>
                  <a:lnTo>
                    <a:pt x="1746130" y="12469"/>
                  </a:lnTo>
                  <a:lnTo>
                    <a:pt x="1812423" y="17806"/>
                  </a:lnTo>
                  <a:lnTo>
                    <a:pt x="1877333" y="24034"/>
                  </a:lnTo>
                  <a:lnTo>
                    <a:pt x="1940773" y="31125"/>
                  </a:lnTo>
                  <a:lnTo>
                    <a:pt x="2002655" y="39057"/>
                  </a:lnTo>
                  <a:lnTo>
                    <a:pt x="2062891" y="47804"/>
                  </a:lnTo>
                  <a:lnTo>
                    <a:pt x="2121393" y="57341"/>
                  </a:lnTo>
                  <a:lnTo>
                    <a:pt x="2178074" y="67644"/>
                  </a:lnTo>
                  <a:lnTo>
                    <a:pt x="2232845" y="78687"/>
                  </a:lnTo>
                  <a:lnTo>
                    <a:pt x="2285620" y="90445"/>
                  </a:lnTo>
                  <a:lnTo>
                    <a:pt x="2336309" y="102894"/>
                  </a:lnTo>
                  <a:lnTo>
                    <a:pt x="2384826" y="116009"/>
                  </a:lnTo>
                  <a:lnTo>
                    <a:pt x="2431083" y="129765"/>
                  </a:lnTo>
                  <a:lnTo>
                    <a:pt x="2474991" y="144137"/>
                  </a:lnTo>
                  <a:lnTo>
                    <a:pt x="2516464" y="159100"/>
                  </a:lnTo>
                  <a:lnTo>
                    <a:pt x="2555413" y="174629"/>
                  </a:lnTo>
                  <a:lnTo>
                    <a:pt x="2591750" y="190699"/>
                  </a:lnTo>
                  <a:lnTo>
                    <a:pt x="2656239" y="224365"/>
                  </a:lnTo>
                  <a:lnTo>
                    <a:pt x="2709229" y="259897"/>
                  </a:lnTo>
                  <a:lnTo>
                    <a:pt x="2750018" y="297097"/>
                  </a:lnTo>
                  <a:lnTo>
                    <a:pt x="2777903" y="335766"/>
                  </a:lnTo>
                  <a:lnTo>
                    <a:pt x="2792182" y="375704"/>
                  </a:lnTo>
                  <a:lnTo>
                    <a:pt x="2794000" y="396087"/>
                  </a:lnTo>
                  <a:lnTo>
                    <a:pt x="2792182" y="416470"/>
                  </a:lnTo>
                  <a:lnTo>
                    <a:pt x="2777903" y="456408"/>
                  </a:lnTo>
                  <a:lnTo>
                    <a:pt x="2750018" y="495077"/>
                  </a:lnTo>
                  <a:lnTo>
                    <a:pt x="2709229" y="532277"/>
                  </a:lnTo>
                  <a:lnTo>
                    <a:pt x="2656239" y="567809"/>
                  </a:lnTo>
                  <a:lnTo>
                    <a:pt x="2591750" y="601475"/>
                  </a:lnTo>
                  <a:lnTo>
                    <a:pt x="2555413" y="617545"/>
                  </a:lnTo>
                  <a:lnTo>
                    <a:pt x="2516464" y="633075"/>
                  </a:lnTo>
                  <a:lnTo>
                    <a:pt x="2474991" y="648037"/>
                  </a:lnTo>
                  <a:lnTo>
                    <a:pt x="2431083" y="662409"/>
                  </a:lnTo>
                  <a:lnTo>
                    <a:pt x="2384826" y="676165"/>
                  </a:lnTo>
                  <a:lnTo>
                    <a:pt x="2336309" y="689280"/>
                  </a:lnTo>
                  <a:lnTo>
                    <a:pt x="2285620" y="701729"/>
                  </a:lnTo>
                  <a:lnTo>
                    <a:pt x="2232845" y="713487"/>
                  </a:lnTo>
                  <a:lnTo>
                    <a:pt x="2178074" y="724530"/>
                  </a:lnTo>
                  <a:lnTo>
                    <a:pt x="2121393" y="734833"/>
                  </a:lnTo>
                  <a:lnTo>
                    <a:pt x="2062891" y="744370"/>
                  </a:lnTo>
                  <a:lnTo>
                    <a:pt x="2002655" y="753117"/>
                  </a:lnTo>
                  <a:lnTo>
                    <a:pt x="1940773" y="761049"/>
                  </a:lnTo>
                  <a:lnTo>
                    <a:pt x="1877333" y="768141"/>
                  </a:lnTo>
                  <a:lnTo>
                    <a:pt x="1812423" y="774368"/>
                  </a:lnTo>
                  <a:lnTo>
                    <a:pt x="1746130" y="779705"/>
                  </a:lnTo>
                  <a:lnTo>
                    <a:pt x="1678543" y="784128"/>
                  </a:lnTo>
                  <a:lnTo>
                    <a:pt x="1609748" y="787611"/>
                  </a:lnTo>
                  <a:lnTo>
                    <a:pt x="1539834" y="790130"/>
                  </a:lnTo>
                  <a:lnTo>
                    <a:pt x="1468889" y="791659"/>
                  </a:lnTo>
                  <a:lnTo>
                    <a:pt x="1397000" y="792175"/>
                  </a:lnTo>
                  <a:lnTo>
                    <a:pt x="1325110" y="791659"/>
                  </a:lnTo>
                  <a:lnTo>
                    <a:pt x="1254165" y="790130"/>
                  </a:lnTo>
                  <a:lnTo>
                    <a:pt x="1184251" y="787611"/>
                  </a:lnTo>
                  <a:lnTo>
                    <a:pt x="1115456" y="784128"/>
                  </a:lnTo>
                  <a:lnTo>
                    <a:pt x="1047869" y="779705"/>
                  </a:lnTo>
                  <a:lnTo>
                    <a:pt x="981576" y="774368"/>
                  </a:lnTo>
                  <a:lnTo>
                    <a:pt x="916666" y="768141"/>
                  </a:lnTo>
                  <a:lnTo>
                    <a:pt x="853226" y="761049"/>
                  </a:lnTo>
                  <a:lnTo>
                    <a:pt x="791344" y="753117"/>
                  </a:lnTo>
                  <a:lnTo>
                    <a:pt x="731108" y="744370"/>
                  </a:lnTo>
                  <a:lnTo>
                    <a:pt x="672606" y="734833"/>
                  </a:lnTo>
                  <a:lnTo>
                    <a:pt x="615925" y="724530"/>
                  </a:lnTo>
                  <a:lnTo>
                    <a:pt x="561154" y="713487"/>
                  </a:lnTo>
                  <a:lnTo>
                    <a:pt x="508379" y="701729"/>
                  </a:lnTo>
                  <a:lnTo>
                    <a:pt x="457690" y="689280"/>
                  </a:lnTo>
                  <a:lnTo>
                    <a:pt x="409173" y="676165"/>
                  </a:lnTo>
                  <a:lnTo>
                    <a:pt x="362916" y="662409"/>
                  </a:lnTo>
                  <a:lnTo>
                    <a:pt x="319008" y="648037"/>
                  </a:lnTo>
                  <a:lnTo>
                    <a:pt x="277535" y="633075"/>
                  </a:lnTo>
                  <a:lnTo>
                    <a:pt x="238586" y="617545"/>
                  </a:lnTo>
                  <a:lnTo>
                    <a:pt x="202249" y="601475"/>
                  </a:lnTo>
                  <a:lnTo>
                    <a:pt x="137760" y="567809"/>
                  </a:lnTo>
                  <a:lnTo>
                    <a:pt x="84770" y="532277"/>
                  </a:lnTo>
                  <a:lnTo>
                    <a:pt x="43981" y="495077"/>
                  </a:lnTo>
                  <a:lnTo>
                    <a:pt x="16096" y="456408"/>
                  </a:lnTo>
                  <a:lnTo>
                    <a:pt x="1817" y="416470"/>
                  </a:lnTo>
                  <a:lnTo>
                    <a:pt x="0" y="396087"/>
                  </a:lnTo>
                  <a:close/>
                </a:path>
              </a:pathLst>
            </a:custGeom>
            <a:ln w="1460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1336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dirty="0"/>
              <a:t>Les</a:t>
            </a:r>
            <a:r>
              <a:rPr spc="-330" dirty="0"/>
              <a:t> </a:t>
            </a:r>
            <a:r>
              <a:rPr spc="-70" dirty="0"/>
              <a:t>épreuves</a:t>
            </a:r>
            <a:r>
              <a:rPr spc="-315" dirty="0"/>
              <a:t> </a:t>
            </a:r>
            <a:r>
              <a:rPr spc="-35" dirty="0"/>
              <a:t>du</a:t>
            </a:r>
            <a:r>
              <a:rPr spc="-340" dirty="0"/>
              <a:t> </a:t>
            </a:r>
            <a:r>
              <a:rPr spc="-25" dirty="0"/>
              <a:t>B2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8964" y="35700"/>
            <a:ext cx="464142" cy="42889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634685" y="0"/>
            <a:ext cx="6557645" cy="6858000"/>
            <a:chOff x="5634685" y="0"/>
            <a:chExt cx="6557645" cy="6858000"/>
          </a:xfrm>
        </p:grpSpPr>
        <p:sp>
          <p:nvSpPr>
            <p:cNvPr id="5" name="object 5"/>
            <p:cNvSpPr/>
            <p:nvPr/>
          </p:nvSpPr>
          <p:spPr>
            <a:xfrm>
              <a:off x="5634698" y="0"/>
              <a:ext cx="6557645" cy="575945"/>
            </a:xfrm>
            <a:custGeom>
              <a:avLst/>
              <a:gdLst/>
              <a:ahLst/>
              <a:cxnLst/>
              <a:rect l="l" t="t" r="r" b="b"/>
              <a:pathLst>
                <a:path w="6557645" h="575945">
                  <a:moveTo>
                    <a:pt x="6557315" y="0"/>
                  </a:moveTo>
                  <a:lnTo>
                    <a:pt x="4726063" y="0"/>
                  </a:lnTo>
                  <a:lnTo>
                    <a:pt x="0" y="0"/>
                  </a:lnTo>
                  <a:lnTo>
                    <a:pt x="0" y="575500"/>
                  </a:lnTo>
                  <a:lnTo>
                    <a:pt x="4726063" y="575500"/>
                  </a:lnTo>
                  <a:lnTo>
                    <a:pt x="6557315" y="575500"/>
                  </a:lnTo>
                  <a:lnTo>
                    <a:pt x="6557315" y="0"/>
                  </a:lnTo>
                  <a:close/>
                </a:path>
              </a:pathLst>
            </a:custGeom>
            <a:solidFill>
              <a:srgbClr val="46D3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34685" y="575500"/>
              <a:ext cx="6557645" cy="6282690"/>
            </a:xfrm>
            <a:custGeom>
              <a:avLst/>
              <a:gdLst/>
              <a:ahLst/>
              <a:cxnLst/>
              <a:rect l="l" t="t" r="r" b="b"/>
              <a:pathLst>
                <a:path w="6557645" h="6282690">
                  <a:moveTo>
                    <a:pt x="6557327" y="0"/>
                  </a:moveTo>
                  <a:lnTo>
                    <a:pt x="4726076" y="0"/>
                  </a:lnTo>
                  <a:lnTo>
                    <a:pt x="1121714" y="0"/>
                  </a:lnTo>
                  <a:lnTo>
                    <a:pt x="1121714" y="1612379"/>
                  </a:lnTo>
                  <a:lnTo>
                    <a:pt x="1121714" y="3376307"/>
                  </a:lnTo>
                  <a:lnTo>
                    <a:pt x="1121714" y="4775581"/>
                  </a:lnTo>
                  <a:lnTo>
                    <a:pt x="1121702" y="3376307"/>
                  </a:lnTo>
                  <a:lnTo>
                    <a:pt x="1121702" y="1612379"/>
                  </a:lnTo>
                  <a:lnTo>
                    <a:pt x="1121714" y="0"/>
                  </a:lnTo>
                  <a:lnTo>
                    <a:pt x="12" y="0"/>
                  </a:lnTo>
                  <a:lnTo>
                    <a:pt x="12" y="1612379"/>
                  </a:lnTo>
                  <a:lnTo>
                    <a:pt x="0" y="3376307"/>
                  </a:lnTo>
                  <a:lnTo>
                    <a:pt x="0" y="4775581"/>
                  </a:lnTo>
                  <a:lnTo>
                    <a:pt x="12" y="6282499"/>
                  </a:lnTo>
                  <a:lnTo>
                    <a:pt x="1121714" y="6282499"/>
                  </a:lnTo>
                  <a:lnTo>
                    <a:pt x="4726076" y="6282499"/>
                  </a:lnTo>
                  <a:lnTo>
                    <a:pt x="6557327" y="6282499"/>
                  </a:lnTo>
                  <a:lnTo>
                    <a:pt x="6557327" y="4775581"/>
                  </a:lnTo>
                  <a:lnTo>
                    <a:pt x="6557327" y="3376307"/>
                  </a:lnTo>
                  <a:lnTo>
                    <a:pt x="6557327" y="1612379"/>
                  </a:lnTo>
                  <a:lnTo>
                    <a:pt x="6557327" y="0"/>
                  </a:lnTo>
                  <a:close/>
                </a:path>
              </a:pathLst>
            </a:custGeom>
            <a:solidFill>
              <a:srgbClr val="E7EB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50045" y="569148"/>
              <a:ext cx="12700" cy="6289040"/>
            </a:xfrm>
            <a:custGeom>
              <a:avLst/>
              <a:gdLst/>
              <a:ahLst/>
              <a:cxnLst/>
              <a:rect l="l" t="t" r="r" b="b"/>
              <a:pathLst>
                <a:path w="12700" h="6289040">
                  <a:moveTo>
                    <a:pt x="12700" y="0"/>
                  </a:moveTo>
                  <a:lnTo>
                    <a:pt x="0" y="0"/>
                  </a:lnTo>
                  <a:lnTo>
                    <a:pt x="0" y="6288852"/>
                  </a:lnTo>
                  <a:lnTo>
                    <a:pt x="12700" y="6288852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628335" y="0"/>
          <a:ext cx="6557644" cy="6850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6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2135"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Épreuves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6D35A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Durée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6D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265">
                <a:tc>
                  <a:txBody>
                    <a:bodyPr/>
                    <a:lstStyle/>
                    <a:p>
                      <a:pPr marL="1179195" marR="117665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Compréhension</a:t>
                      </a:r>
                      <a:r>
                        <a:rPr sz="1600" b="1" spc="-1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600" b="1" spc="-1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3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l'oral</a:t>
                      </a:r>
                      <a:r>
                        <a:rPr sz="1600" b="1" spc="-8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: </a:t>
                      </a: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600" b="1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exercices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 marR="2489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3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Écouter</a:t>
                      </a:r>
                      <a:r>
                        <a:rPr sz="1600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des</a:t>
                      </a:r>
                      <a:r>
                        <a:rPr sz="1600" spc="-1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documents</a:t>
                      </a:r>
                      <a:r>
                        <a:rPr sz="1600" spc="-7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9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600" spc="-13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4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répondre</a:t>
                      </a:r>
                      <a:r>
                        <a:rPr sz="1600" spc="-6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à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des</a:t>
                      </a:r>
                      <a:r>
                        <a:rPr sz="1600" spc="-8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questions.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80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sz="1600" spc="-1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minutes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3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 marR="1004569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Compréhension</a:t>
                      </a:r>
                      <a:r>
                        <a:rPr sz="1600" b="1" spc="-8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des</a:t>
                      </a:r>
                      <a:r>
                        <a:rPr sz="1600" b="1" spc="-7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écrits</a:t>
                      </a:r>
                      <a:r>
                        <a:rPr sz="1600" b="1" spc="-9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: </a:t>
                      </a: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600" b="1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exercices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 marR="250190">
                        <a:lnSpc>
                          <a:spcPct val="100000"/>
                        </a:lnSpc>
                      </a:pPr>
                      <a:r>
                        <a:rPr sz="1600" spc="-7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Lire</a:t>
                      </a:r>
                      <a:r>
                        <a:rPr sz="1600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des</a:t>
                      </a:r>
                      <a:r>
                        <a:rPr sz="1600" spc="-1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documents</a:t>
                      </a:r>
                      <a:r>
                        <a:rPr sz="1600" spc="-8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9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et</a:t>
                      </a:r>
                      <a:r>
                        <a:rPr sz="1600" spc="-1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4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répondre</a:t>
                      </a:r>
                      <a:r>
                        <a:rPr sz="1600" spc="-8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à</a:t>
                      </a:r>
                      <a:r>
                        <a:rPr sz="1600" spc="-1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des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questions.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600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heure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905">
                <a:tc>
                  <a:txBody>
                    <a:bodyPr/>
                    <a:lstStyle/>
                    <a:p>
                      <a:pPr marL="1179195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1600" b="1" spc="-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Production</a:t>
                      </a: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6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écrite</a:t>
                      </a:r>
                      <a:r>
                        <a:rPr sz="1600" b="1" spc="-8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: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1179195">
                        <a:lnSpc>
                          <a:spcPct val="100000"/>
                        </a:lnSpc>
                      </a:pP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600" b="1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exercice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>
                        <a:lnSpc>
                          <a:spcPct val="100000"/>
                        </a:lnSpc>
                      </a:pPr>
                      <a:r>
                        <a:rPr sz="1600" spc="-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Écrire</a:t>
                      </a:r>
                      <a:r>
                        <a:rPr sz="1600" spc="-114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600" spc="-14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texte</a:t>
                      </a:r>
                      <a:r>
                        <a:rPr sz="1600" spc="-13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</a:t>
                      </a:r>
                      <a:r>
                        <a:rPr sz="1600" spc="-14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250</a:t>
                      </a:r>
                      <a:r>
                        <a:rPr sz="1600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mots</a:t>
                      </a:r>
                      <a:r>
                        <a:rPr sz="1600" spc="-1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minimum.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96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600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heure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>
                        <a:lnSpc>
                          <a:spcPct val="100000"/>
                        </a:lnSpc>
                      </a:pPr>
                      <a:r>
                        <a:rPr sz="1600" b="1" spc="-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Production</a:t>
                      </a:r>
                      <a:r>
                        <a:rPr sz="1600" b="1" spc="-1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4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orale</a:t>
                      </a: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2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:</a:t>
                      </a:r>
                      <a:r>
                        <a:rPr sz="1600" b="1" spc="-14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600" b="1" spc="-1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parties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179195" marR="961390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Monologue</a:t>
                      </a:r>
                      <a:r>
                        <a:rPr sz="1600" spc="-7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suivi</a:t>
                      </a:r>
                      <a:r>
                        <a:rPr sz="1600" spc="-1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1600" spc="-15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4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Exercice</a:t>
                      </a:r>
                      <a:r>
                        <a:rPr sz="1600" spc="-1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en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interaction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7785" marR="466725">
                        <a:lnSpc>
                          <a:spcPct val="100000"/>
                        </a:lnSpc>
                      </a:pPr>
                      <a:r>
                        <a:rPr sz="1600" spc="-4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(30</a:t>
                      </a:r>
                      <a:r>
                        <a:rPr sz="1600" spc="-13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minutes</a:t>
                      </a:r>
                      <a:r>
                        <a:rPr sz="1600" spc="-8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25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de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préparation)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1600" spc="-15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0" dirty="0">
                          <a:solidFill>
                            <a:srgbClr val="202020"/>
                          </a:solidFill>
                          <a:latin typeface="Trebuchet MS"/>
                          <a:cs typeface="Trebuchet MS"/>
                        </a:rPr>
                        <a:t>minutes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object 9" descr="Compréhension ora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2944" y="1569143"/>
            <a:ext cx="333610" cy="33361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3838" y="1657164"/>
            <a:ext cx="4502150" cy="1164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20"/>
              </a:spcBef>
              <a:buClr>
                <a:srgbClr val="DA002C"/>
              </a:buClr>
              <a:buFont typeface="Arial MT"/>
              <a:buChar char="•"/>
              <a:tabLst>
                <a:tab pos="316865" algn="l"/>
              </a:tabLst>
            </a:pP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3</a:t>
            </a:r>
            <a:r>
              <a:rPr sz="1850" spc="-15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202020"/>
                </a:solidFill>
                <a:latin typeface="Trebuchet MS"/>
                <a:cs typeface="Trebuchet MS"/>
              </a:rPr>
              <a:t>épreuves</a:t>
            </a:r>
            <a:r>
              <a:rPr sz="1850" spc="-16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collectives</a:t>
            </a:r>
            <a:endParaRPr sz="1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Clr>
                <a:srgbClr val="DA002C"/>
              </a:buClr>
              <a:buFont typeface="Arial MT"/>
              <a:buChar char="•"/>
            </a:pPr>
            <a:endParaRPr sz="1850">
              <a:latin typeface="Trebuchet MS"/>
              <a:cs typeface="Trebuchet MS"/>
            </a:endParaRPr>
          </a:p>
          <a:p>
            <a:pPr marL="316865" marR="5080" indent="-304800">
              <a:lnSpc>
                <a:spcPct val="101099"/>
              </a:lnSpc>
              <a:buClr>
                <a:srgbClr val="DA002C"/>
              </a:buClr>
              <a:buFont typeface="Arial MT"/>
              <a:buChar char="•"/>
              <a:tabLst>
                <a:tab pos="316865" algn="l"/>
                <a:tab pos="3163570" algn="l"/>
              </a:tabLst>
            </a:pP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1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45" dirty="0">
                <a:solidFill>
                  <a:srgbClr val="202020"/>
                </a:solidFill>
                <a:latin typeface="Trebuchet MS"/>
                <a:cs typeface="Trebuchet MS"/>
              </a:rPr>
              <a:t>épreuve</a:t>
            </a:r>
            <a:r>
              <a:rPr sz="1850" spc="-16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individuelle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	où</a:t>
            </a:r>
            <a:r>
              <a:rPr sz="1850" spc="-15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chaque </a:t>
            </a:r>
            <a:r>
              <a:rPr sz="1850" spc="-20" dirty="0">
                <a:solidFill>
                  <a:srgbClr val="202020"/>
                </a:solidFill>
                <a:latin typeface="Trebuchet MS"/>
                <a:cs typeface="Trebuchet MS"/>
              </a:rPr>
              <a:t>candidat</a:t>
            </a:r>
            <a:r>
              <a:rPr sz="1850" spc="-17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est</a:t>
            </a:r>
            <a:r>
              <a:rPr sz="1850" spc="-16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seul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40" dirty="0">
                <a:solidFill>
                  <a:srgbClr val="202020"/>
                </a:solidFill>
                <a:latin typeface="Trebuchet MS"/>
                <a:cs typeface="Trebuchet MS"/>
              </a:rPr>
              <a:t>devant</a:t>
            </a:r>
            <a:r>
              <a:rPr sz="1850" spc="-16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2</a:t>
            </a:r>
            <a:r>
              <a:rPr sz="1850" spc="-14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202020"/>
                </a:solidFill>
                <a:latin typeface="Trebuchet MS"/>
                <a:cs typeface="Trebuchet MS"/>
              </a:rPr>
              <a:t>examinateurs.</a:t>
            </a:r>
            <a:endParaRPr sz="185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1112" y="4322616"/>
            <a:ext cx="135445" cy="1366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1112" y="4607604"/>
            <a:ext cx="135445" cy="13669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33850" y="3648990"/>
            <a:ext cx="5006340" cy="2303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510030">
              <a:lnSpc>
                <a:spcPct val="100499"/>
              </a:lnSpc>
              <a:spcBef>
                <a:spcPts val="110"/>
              </a:spcBef>
            </a:pP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Chaque</a:t>
            </a:r>
            <a:r>
              <a:rPr sz="1850" spc="-15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45" dirty="0">
                <a:solidFill>
                  <a:srgbClr val="202020"/>
                </a:solidFill>
                <a:latin typeface="Trebuchet MS"/>
                <a:cs typeface="Trebuchet MS"/>
              </a:rPr>
              <a:t>épreuve</a:t>
            </a:r>
            <a:r>
              <a:rPr sz="1850" spc="-11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est</a:t>
            </a:r>
            <a:r>
              <a:rPr sz="1850" spc="-10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sur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25</a:t>
            </a:r>
            <a:r>
              <a:rPr sz="1850" spc="-10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points. </a:t>
            </a:r>
            <a:r>
              <a:rPr sz="1850" spc="-25" dirty="0">
                <a:solidFill>
                  <a:srgbClr val="202020"/>
                </a:solidFill>
                <a:latin typeface="Trebuchet MS"/>
                <a:cs typeface="Trebuchet MS"/>
              </a:rPr>
              <a:t>Pour</a:t>
            </a:r>
            <a:r>
              <a:rPr sz="1850" spc="-18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202020"/>
                </a:solidFill>
                <a:latin typeface="Trebuchet MS"/>
                <a:cs typeface="Trebuchet MS"/>
              </a:rPr>
              <a:t>obtenir</a:t>
            </a:r>
            <a:r>
              <a:rPr sz="1850" spc="-16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202020"/>
                </a:solidFill>
                <a:latin typeface="Trebuchet MS"/>
                <a:cs typeface="Trebuchet MS"/>
              </a:rPr>
              <a:t>le</a:t>
            </a:r>
            <a:r>
              <a:rPr sz="1850" spc="-16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diplôme</a:t>
            </a:r>
            <a:r>
              <a:rPr sz="1850" spc="-17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202020"/>
                </a:solidFill>
                <a:latin typeface="Trebuchet MS"/>
                <a:cs typeface="Trebuchet MS"/>
              </a:rPr>
              <a:t>:</a:t>
            </a:r>
            <a:endParaRPr sz="1850">
              <a:latin typeface="Trebuchet MS"/>
              <a:cs typeface="Trebuchet MS"/>
            </a:endParaRPr>
          </a:p>
          <a:p>
            <a:pPr marL="316865" marR="201930">
              <a:lnSpc>
                <a:spcPct val="100800"/>
              </a:lnSpc>
              <a:spcBef>
                <a:spcPts val="5"/>
              </a:spcBef>
            </a:pP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je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dois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202020"/>
                </a:solidFill>
                <a:latin typeface="Trebuchet MS"/>
                <a:cs typeface="Trebuchet MS"/>
              </a:rPr>
              <a:t>avoir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au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minimum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50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points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sur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202020"/>
                </a:solidFill>
                <a:latin typeface="Trebuchet MS"/>
                <a:cs typeface="Trebuchet MS"/>
              </a:rPr>
              <a:t>100 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je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dois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202020"/>
                </a:solidFill>
                <a:latin typeface="Trebuchet MS"/>
                <a:cs typeface="Trebuchet MS"/>
              </a:rPr>
              <a:t>avoir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au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minimum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5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points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sur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25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202020"/>
                </a:solidFill>
                <a:latin typeface="Trebuchet MS"/>
                <a:cs typeface="Trebuchet MS"/>
              </a:rPr>
              <a:t>par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épreuve.</a:t>
            </a:r>
            <a:endParaRPr sz="18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850">
              <a:latin typeface="Trebuchet MS"/>
              <a:cs typeface="Trebuchet MS"/>
            </a:endParaRPr>
          </a:p>
          <a:p>
            <a:pPr marL="12700" marR="5080">
              <a:lnSpc>
                <a:spcPct val="101099"/>
              </a:lnSpc>
            </a:pP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Une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45" dirty="0">
                <a:solidFill>
                  <a:srgbClr val="202020"/>
                </a:solidFill>
                <a:latin typeface="Trebuchet MS"/>
                <a:cs typeface="Trebuchet MS"/>
              </a:rPr>
              <a:t>note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202020"/>
                </a:solidFill>
                <a:latin typeface="Trebuchet MS"/>
                <a:cs typeface="Trebuchet MS"/>
              </a:rPr>
              <a:t>en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70" dirty="0">
                <a:solidFill>
                  <a:srgbClr val="202020"/>
                </a:solidFill>
                <a:latin typeface="Trebuchet MS"/>
                <a:cs typeface="Trebuchet MS"/>
              </a:rPr>
              <a:t>dessous</a:t>
            </a:r>
            <a:r>
              <a:rPr sz="1850" spc="-14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de</a:t>
            </a:r>
            <a:r>
              <a:rPr sz="1850" spc="-12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5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points</a:t>
            </a:r>
            <a:r>
              <a:rPr sz="1850" spc="-13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sur</a:t>
            </a:r>
            <a:r>
              <a:rPr sz="1850" spc="-14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25</a:t>
            </a:r>
            <a:r>
              <a:rPr sz="1850" spc="-13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202020"/>
                </a:solidFill>
                <a:latin typeface="Trebuchet MS"/>
                <a:cs typeface="Trebuchet MS"/>
              </a:rPr>
              <a:t>dans</a:t>
            </a:r>
            <a:r>
              <a:rPr sz="1850" spc="-15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202020"/>
                </a:solidFill>
                <a:latin typeface="Trebuchet MS"/>
                <a:cs typeface="Trebuchet MS"/>
              </a:rPr>
              <a:t>une </a:t>
            </a:r>
            <a:r>
              <a:rPr sz="1850" spc="-45" dirty="0">
                <a:solidFill>
                  <a:srgbClr val="202020"/>
                </a:solidFill>
                <a:latin typeface="Trebuchet MS"/>
                <a:cs typeface="Trebuchet MS"/>
              </a:rPr>
              <a:t>épreuve</a:t>
            </a:r>
            <a:r>
              <a:rPr sz="1850" spc="-15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202020"/>
                </a:solidFill>
                <a:latin typeface="Trebuchet MS"/>
                <a:cs typeface="Trebuchet MS"/>
              </a:rPr>
              <a:t>est</a:t>
            </a:r>
            <a:r>
              <a:rPr sz="1850" spc="-125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202020"/>
                </a:solidFill>
                <a:latin typeface="Trebuchet MS"/>
                <a:cs typeface="Trebuchet MS"/>
              </a:rPr>
              <a:t>éliminatoire</a:t>
            </a:r>
            <a:r>
              <a:rPr sz="1850" spc="-150" dirty="0">
                <a:solidFill>
                  <a:srgbClr val="202020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202020"/>
                </a:solidFill>
                <a:latin typeface="Trebuchet MS"/>
                <a:cs typeface="Trebuchet MS"/>
              </a:rPr>
              <a:t>!</a:t>
            </a:r>
            <a:endParaRPr sz="185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85680" y="1519466"/>
            <a:ext cx="1045840" cy="532395"/>
          </a:xfrm>
          <a:prstGeom prst="rect">
            <a:avLst/>
          </a:prstGeom>
        </p:spPr>
      </p:pic>
      <p:pic>
        <p:nvPicPr>
          <p:cNvPr id="15" name="object 15" descr="Production orale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56935" y="2140040"/>
            <a:ext cx="406399" cy="406399"/>
          </a:xfrm>
          <a:prstGeom prst="rect">
            <a:avLst/>
          </a:prstGeom>
        </p:spPr>
      </p:pic>
      <p:pic>
        <p:nvPicPr>
          <p:cNvPr id="16" name="object 16" descr="Compréhension orale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58040" y="687825"/>
            <a:ext cx="831621" cy="831628"/>
          </a:xfrm>
          <a:prstGeom prst="rect">
            <a:avLst/>
          </a:prstGeom>
        </p:spPr>
      </p:pic>
      <p:pic>
        <p:nvPicPr>
          <p:cNvPr id="17" name="object 17" descr="Compréhension écrite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15266" y="2262254"/>
            <a:ext cx="874395" cy="874391"/>
          </a:xfrm>
          <a:prstGeom prst="rect">
            <a:avLst/>
          </a:prstGeom>
        </p:spPr>
      </p:pic>
      <p:pic>
        <p:nvPicPr>
          <p:cNvPr id="18" name="object 18" descr="Production écrite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50450" y="3985187"/>
            <a:ext cx="949822" cy="949822"/>
          </a:xfrm>
          <a:prstGeom prst="rect">
            <a:avLst/>
          </a:prstGeom>
        </p:spPr>
      </p:pic>
      <p:pic>
        <p:nvPicPr>
          <p:cNvPr id="19" name="object 19" descr="Production orale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96559" y="5560618"/>
            <a:ext cx="754583" cy="7545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5066" rIns="0" bIns="0" rtlCol="0">
            <a:spAutoFit/>
          </a:bodyPr>
          <a:lstStyle/>
          <a:p>
            <a:pPr marL="48895" marR="5080">
              <a:lnSpc>
                <a:spcPct val="100000"/>
              </a:lnSpc>
              <a:spcBef>
                <a:spcPts val="95"/>
              </a:spcBef>
            </a:pPr>
            <a:r>
              <a:rPr spc="-380" dirty="0"/>
              <a:t>Je </a:t>
            </a:r>
            <a:r>
              <a:rPr dirty="0"/>
              <a:t>me</a:t>
            </a:r>
            <a:r>
              <a:rPr spc="-360" dirty="0"/>
              <a:t> </a:t>
            </a:r>
            <a:r>
              <a:rPr spc="-110" dirty="0"/>
              <a:t>prépare</a:t>
            </a:r>
            <a:r>
              <a:rPr spc="-340" dirty="0"/>
              <a:t> </a:t>
            </a:r>
            <a:r>
              <a:rPr spc="10" dirty="0"/>
              <a:t>à </a:t>
            </a:r>
            <a:r>
              <a:rPr spc="-10" dirty="0"/>
              <a:t>l’examen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6669" y="138176"/>
            <a:ext cx="464141" cy="4288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3713" y="1764062"/>
            <a:ext cx="870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1800" spc="-1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outils</a:t>
            </a:r>
            <a:r>
              <a:rPr sz="18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sont</a:t>
            </a:r>
            <a:r>
              <a:rPr sz="18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disponibles</a:t>
            </a:r>
            <a:r>
              <a:rPr sz="1800" spc="-1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sur</a:t>
            </a:r>
            <a:r>
              <a:rPr sz="1800" spc="-1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internet</a:t>
            </a:r>
            <a:r>
              <a:rPr sz="18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404040"/>
                </a:solidFill>
                <a:latin typeface="Trebuchet MS"/>
                <a:cs typeface="Trebuchet MS"/>
              </a:rPr>
              <a:t>et</a:t>
            </a:r>
            <a:r>
              <a:rPr sz="180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dans</a:t>
            </a:r>
            <a:r>
              <a:rPr sz="1800" spc="-1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les</a:t>
            </a:r>
            <a:r>
              <a:rPr sz="18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librairies</a:t>
            </a:r>
            <a:r>
              <a:rPr sz="1800" spc="-1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1800" spc="-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404040"/>
                </a:solidFill>
                <a:latin typeface="Trebuchet MS"/>
                <a:cs typeface="Trebuchet MS"/>
              </a:rPr>
              <a:t>se</a:t>
            </a:r>
            <a:r>
              <a:rPr sz="1800" spc="-1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préparer</a:t>
            </a:r>
            <a:r>
              <a:rPr sz="18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à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l’examen.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 descr="Une image contenant habits, texte, dessin humoristiqu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2739" y="232280"/>
            <a:ext cx="2788459" cy="264503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2983" y="3877621"/>
            <a:ext cx="800735" cy="2413635"/>
            <a:chOff x="72983" y="3877621"/>
            <a:chExt cx="800735" cy="2413635"/>
          </a:xfrm>
        </p:grpSpPr>
        <p:pic>
          <p:nvPicPr>
            <p:cNvPr id="7" name="object 7" descr="Outils - Téléchargement icônes gratuites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83" y="3877621"/>
              <a:ext cx="800218" cy="8002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83" y="4706090"/>
              <a:ext cx="800219" cy="158509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11976" y="3927382"/>
            <a:ext cx="4536440" cy="1474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404040"/>
                </a:solidFill>
                <a:latin typeface="Trebuchet MS"/>
                <a:cs typeface="Trebuchet MS"/>
              </a:rPr>
              <a:t>Manuel</a:t>
            </a:r>
            <a:r>
              <a:rPr sz="1400" b="1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404040"/>
                </a:solidFill>
                <a:latin typeface="Trebuchet MS"/>
                <a:cs typeface="Trebuchet MS"/>
              </a:rPr>
              <a:t>du</a:t>
            </a:r>
            <a:r>
              <a:rPr sz="1400" b="1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candidat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Trebuchet MS"/>
                <a:cs typeface="Trebuchet MS"/>
              </a:rPr>
              <a:t>savoir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comment</a:t>
            </a:r>
            <a:r>
              <a:rPr sz="14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se</a:t>
            </a:r>
            <a:r>
              <a:rPr sz="14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passe</a:t>
            </a:r>
            <a:r>
              <a:rPr sz="14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404040"/>
                </a:solidFill>
                <a:latin typeface="Trebuchet MS"/>
                <a:cs typeface="Trebuchet MS"/>
              </a:rPr>
              <a:t>l'examen,</a:t>
            </a:r>
            <a:r>
              <a:rPr sz="14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404040"/>
                </a:solidFill>
                <a:latin typeface="Trebuchet MS"/>
                <a:cs typeface="Trebuchet MS"/>
              </a:rPr>
              <a:t>retrouvez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tous</a:t>
            </a:r>
            <a:r>
              <a:rPr sz="1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les détails</a:t>
            </a:r>
            <a:r>
              <a:rPr sz="140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dans</a:t>
            </a:r>
            <a:r>
              <a:rPr sz="14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u="sng" spc="-5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le</a:t>
            </a:r>
            <a:r>
              <a:rPr sz="1400" u="sng" spc="-8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 </a:t>
            </a:r>
            <a:r>
              <a:rPr sz="14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manuel</a:t>
            </a:r>
            <a:r>
              <a:rPr sz="1400" u="sng" spc="-8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 </a:t>
            </a:r>
            <a:r>
              <a:rPr sz="1400" u="sng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du</a:t>
            </a:r>
            <a:r>
              <a:rPr sz="1400" u="sng" spc="-9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 </a:t>
            </a:r>
            <a:r>
              <a:rPr sz="1400" u="sng" spc="-2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candidat</a:t>
            </a:r>
            <a:r>
              <a:rPr sz="1400" u="sng" spc="-6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 </a:t>
            </a:r>
            <a:r>
              <a:rPr sz="1400" u="sng" spc="-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B2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Exemples</a:t>
            </a:r>
            <a:r>
              <a:rPr sz="1400" b="1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400" b="1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sujets</a:t>
            </a:r>
            <a:r>
              <a:rPr sz="1400" b="1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d'examen</a:t>
            </a:r>
            <a:endParaRPr sz="1400">
              <a:latin typeface="Trebuchet MS"/>
              <a:cs typeface="Trebuchet MS"/>
            </a:endParaRPr>
          </a:p>
          <a:p>
            <a:pPr marL="12700" marR="17145">
              <a:lnSpc>
                <a:spcPct val="100000"/>
              </a:lnSpc>
              <a:spcBef>
                <a:spcPts val="5"/>
              </a:spcBef>
            </a:pPr>
            <a:r>
              <a:rPr sz="1400" spc="-45" dirty="0">
                <a:solidFill>
                  <a:srgbClr val="404040"/>
                </a:solidFill>
                <a:latin typeface="Trebuchet MS"/>
                <a:cs typeface="Trebuchet MS"/>
              </a:rPr>
              <a:t>Retrouvez</a:t>
            </a:r>
            <a:r>
              <a:rPr sz="1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ici</a:t>
            </a:r>
            <a:r>
              <a:rPr sz="1400" u="sng" spc="-8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 </a:t>
            </a:r>
            <a:r>
              <a:rPr sz="1400" u="sng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des</a:t>
            </a:r>
            <a:r>
              <a:rPr sz="1400" u="sng" spc="-9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 </a:t>
            </a:r>
            <a:r>
              <a:rPr sz="1400" u="sng" spc="-2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exemples</a:t>
            </a:r>
            <a:r>
              <a:rPr sz="1400" u="sng" spc="-1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 </a:t>
            </a:r>
            <a:r>
              <a:rPr sz="14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de</a:t>
            </a:r>
            <a:r>
              <a:rPr sz="1400" u="sng" spc="-9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 </a:t>
            </a:r>
            <a:r>
              <a:rPr sz="14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sujets</a:t>
            </a:r>
            <a:r>
              <a:rPr sz="1400" u="sng" spc="-12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 </a:t>
            </a:r>
            <a:r>
              <a:rPr sz="14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d'examen</a:t>
            </a:r>
            <a:r>
              <a:rPr sz="1400" spc="-90" dirty="0">
                <a:solidFill>
                  <a:srgbClr val="467885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du</a:t>
            </a:r>
            <a:r>
              <a:rPr sz="14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B2 </a:t>
            </a:r>
            <a:r>
              <a:rPr sz="1400" spc="-55" dirty="0">
                <a:solidFill>
                  <a:srgbClr val="404040"/>
                </a:solidFill>
                <a:latin typeface="Trebuchet MS"/>
                <a:cs typeface="Trebuchet MS"/>
              </a:rPr>
              <a:t>junior</a:t>
            </a:r>
            <a:r>
              <a:rPr sz="1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270" dirty="0">
                <a:solidFill>
                  <a:srgbClr val="404040"/>
                </a:solidFill>
                <a:latin typeface="Trebuchet MS"/>
                <a:cs typeface="Trebuchet MS"/>
              </a:rPr>
              <a:t>/</a:t>
            </a:r>
            <a:r>
              <a:rPr sz="14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rebuchet MS"/>
                <a:cs typeface="Trebuchet MS"/>
              </a:rPr>
              <a:t>scolaire.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1976" y="5582215"/>
            <a:ext cx="448754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404040"/>
                </a:solidFill>
                <a:latin typeface="Trebuchet MS"/>
                <a:cs typeface="Trebuchet MS"/>
              </a:rPr>
              <a:t>Conseils</a:t>
            </a:r>
            <a:r>
              <a:rPr sz="1400" b="1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b="1" spc="-30" dirty="0">
                <a:solidFill>
                  <a:srgbClr val="404040"/>
                </a:solidFill>
                <a:latin typeface="Trebuchet MS"/>
                <a:cs typeface="Trebuchet MS"/>
              </a:rPr>
              <a:t>aux</a:t>
            </a:r>
            <a:r>
              <a:rPr sz="1400" b="1" spc="-10" dirty="0">
                <a:solidFill>
                  <a:srgbClr val="404040"/>
                </a:solidFill>
                <a:latin typeface="Trebuchet MS"/>
                <a:cs typeface="Trebuchet MS"/>
              </a:rPr>
              <a:t> candidats</a:t>
            </a:r>
            <a:endParaRPr sz="1400">
              <a:latin typeface="Trebuchet MS"/>
              <a:cs typeface="Trebuchet MS"/>
            </a:endParaRPr>
          </a:p>
          <a:p>
            <a:pPr marL="12700" marR="5080" indent="-635">
              <a:lnSpc>
                <a:spcPct val="100000"/>
              </a:lnSpc>
              <a:spcBef>
                <a:spcPts val="5"/>
              </a:spcBef>
            </a:pPr>
            <a:r>
              <a:rPr sz="1400" spc="-45" dirty="0">
                <a:solidFill>
                  <a:srgbClr val="404040"/>
                </a:solidFill>
                <a:latin typeface="Trebuchet MS"/>
                <a:cs typeface="Trebuchet MS"/>
              </a:rPr>
              <a:t>Retrouvez</a:t>
            </a:r>
            <a:r>
              <a:rPr sz="1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ici</a:t>
            </a:r>
            <a:r>
              <a:rPr sz="1400" u="sng" spc="-8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 </a:t>
            </a:r>
            <a:r>
              <a:rPr sz="1400" u="sng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tous</a:t>
            </a:r>
            <a:r>
              <a:rPr sz="1400" u="sng" spc="-8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 </a:t>
            </a:r>
            <a:r>
              <a:rPr sz="1400" u="sng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les</a:t>
            </a:r>
            <a:r>
              <a:rPr sz="1400" u="sng" spc="-9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 </a:t>
            </a:r>
            <a:r>
              <a:rPr sz="1400" u="sng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conseils</a:t>
            </a:r>
            <a:r>
              <a:rPr sz="1400" u="sng" spc="-9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 </a:t>
            </a:r>
            <a:r>
              <a:rPr sz="14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de</a:t>
            </a:r>
            <a:r>
              <a:rPr sz="1400" u="sng" spc="-95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 </a:t>
            </a:r>
            <a:r>
              <a:rPr sz="14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8"/>
              </a:rPr>
              <a:t>préparation</a:t>
            </a:r>
            <a:r>
              <a:rPr sz="1400" spc="-120" dirty="0">
                <a:solidFill>
                  <a:srgbClr val="467885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14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rebuchet MS"/>
                <a:cs typeface="Trebuchet MS"/>
              </a:rPr>
              <a:t>chaque </a:t>
            </a:r>
            <a:r>
              <a:rPr sz="1400" spc="-45" dirty="0">
                <a:solidFill>
                  <a:srgbClr val="404040"/>
                </a:solidFill>
                <a:latin typeface="Trebuchet MS"/>
                <a:cs typeface="Trebuchet MS"/>
              </a:rPr>
              <a:t>exercice</a:t>
            </a:r>
            <a:r>
              <a:rPr sz="1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1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4</a:t>
            </a:r>
            <a:r>
              <a:rPr sz="14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Trebuchet MS"/>
                <a:cs typeface="Trebuchet MS"/>
              </a:rPr>
              <a:t>épreuves</a:t>
            </a:r>
            <a:r>
              <a:rPr sz="140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du</a:t>
            </a:r>
            <a:r>
              <a:rPr sz="1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4040"/>
                </a:solidFill>
                <a:latin typeface="Trebuchet MS"/>
                <a:cs typeface="Trebuchet MS"/>
              </a:rPr>
              <a:t>B2</a:t>
            </a:r>
            <a:r>
              <a:rPr sz="1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rebuchet MS"/>
                <a:cs typeface="Trebuchet MS"/>
              </a:rPr>
              <a:t>junior/scolaire.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5407" y="2407237"/>
            <a:ext cx="3573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DA002C"/>
                </a:solidFill>
                <a:latin typeface="Calibri"/>
                <a:cs typeface="Calibri"/>
              </a:rPr>
              <a:t>DELF</a:t>
            </a:r>
            <a:r>
              <a:rPr sz="3600" b="1" spc="-45" dirty="0">
                <a:solidFill>
                  <a:srgbClr val="DA002C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DA002C"/>
                </a:solidFill>
                <a:latin typeface="Calibri"/>
                <a:cs typeface="Calibri"/>
              </a:rPr>
              <a:t>SCOLAIRE</a:t>
            </a:r>
            <a:r>
              <a:rPr sz="3600" b="1" spc="705" dirty="0">
                <a:solidFill>
                  <a:srgbClr val="DA002C"/>
                </a:solidFill>
                <a:latin typeface="Calibri"/>
                <a:cs typeface="Calibri"/>
              </a:rPr>
              <a:t> </a:t>
            </a:r>
            <a:r>
              <a:rPr sz="3600" b="1" spc="-35" dirty="0">
                <a:solidFill>
                  <a:srgbClr val="DA002C"/>
                </a:solidFill>
                <a:latin typeface="Calibri"/>
                <a:cs typeface="Calibri"/>
              </a:rPr>
              <a:t>B2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62700" y="3976432"/>
            <a:ext cx="1379220" cy="2881630"/>
            <a:chOff x="6362700" y="3976432"/>
            <a:chExt cx="1379220" cy="288163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2700" y="5881115"/>
              <a:ext cx="1379219" cy="9768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78431" y="3976432"/>
              <a:ext cx="1347787" cy="1914642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6021833" y="3341254"/>
            <a:ext cx="0" cy="3189605"/>
          </a:xfrm>
          <a:custGeom>
            <a:avLst/>
            <a:gdLst/>
            <a:ahLst/>
            <a:cxnLst/>
            <a:rect l="l" t="t" r="r" b="b"/>
            <a:pathLst>
              <a:path h="3189604">
                <a:moveTo>
                  <a:pt x="0" y="0"/>
                </a:moveTo>
                <a:lnTo>
                  <a:pt x="0" y="3189135"/>
                </a:lnTo>
              </a:path>
            </a:pathLst>
          </a:custGeom>
          <a:ln w="19050">
            <a:solidFill>
              <a:srgbClr val="145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435206" y="3134257"/>
            <a:ext cx="1397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404040"/>
                </a:solidFill>
                <a:latin typeface="Trebuchet MS"/>
                <a:cs typeface="Trebuchet MS"/>
              </a:rPr>
              <a:t>Bibliographie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6832" y="5996826"/>
            <a:ext cx="280479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b="1" spc="-30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1100" b="1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r>
              <a:rPr sz="1100" b="1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404040"/>
                </a:solidFill>
                <a:latin typeface="Trebuchet MS"/>
                <a:cs typeface="Trebuchet MS"/>
              </a:rPr>
              <a:t>B2</a:t>
            </a:r>
            <a:r>
              <a:rPr sz="1100" b="1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100%</a:t>
            </a:r>
            <a:r>
              <a:rPr sz="1100" b="1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réussite</a:t>
            </a:r>
            <a:r>
              <a:rPr sz="1100" b="1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65" dirty="0">
                <a:solidFill>
                  <a:srgbClr val="404040"/>
                </a:solidFill>
                <a:latin typeface="Trebuchet MS"/>
                <a:cs typeface="Trebuchet MS"/>
              </a:rPr>
              <a:t>(Junior</a:t>
            </a:r>
            <a:r>
              <a:rPr sz="1100" b="1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100" b="1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Scolaire) Éditions</a:t>
            </a:r>
            <a:r>
              <a:rPr sz="1100" b="1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Didier</a:t>
            </a:r>
            <a:endParaRPr sz="11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0238231" y="4199268"/>
            <a:ext cx="1382395" cy="2658745"/>
            <a:chOff x="10238231" y="4199268"/>
            <a:chExt cx="1382395" cy="2658745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38231" y="6103620"/>
              <a:ext cx="1382266" cy="7543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53151" y="4199268"/>
              <a:ext cx="1351775" cy="191464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9613424" y="3739091"/>
            <a:ext cx="197548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8455" marR="5080" indent="-32639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404040"/>
                </a:solidFill>
                <a:latin typeface="Trebuchet MS"/>
                <a:cs typeface="Trebuchet MS"/>
              </a:rPr>
              <a:t>abc</a:t>
            </a:r>
            <a:r>
              <a:rPr sz="11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2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r>
              <a:rPr sz="1100" b="1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25" dirty="0">
                <a:solidFill>
                  <a:srgbClr val="404040"/>
                </a:solidFill>
                <a:latin typeface="Trebuchet MS"/>
                <a:cs typeface="Trebuchet MS"/>
              </a:rPr>
              <a:t>B2</a:t>
            </a:r>
            <a:r>
              <a:rPr sz="1100" b="1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65" dirty="0">
                <a:solidFill>
                  <a:srgbClr val="404040"/>
                </a:solidFill>
                <a:latin typeface="Trebuchet MS"/>
                <a:cs typeface="Trebuchet MS"/>
              </a:rPr>
              <a:t>(Junior</a:t>
            </a:r>
            <a:r>
              <a:rPr sz="1100" b="1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sz="1100" b="1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10" dirty="0">
                <a:solidFill>
                  <a:srgbClr val="404040"/>
                </a:solidFill>
                <a:latin typeface="Trebuchet MS"/>
                <a:cs typeface="Trebuchet MS"/>
              </a:rPr>
              <a:t>Scolaire) Éditions</a:t>
            </a:r>
            <a:r>
              <a:rPr sz="1100" b="1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404040"/>
                </a:solidFill>
                <a:latin typeface="Trebuchet MS"/>
                <a:cs typeface="Trebuchet MS"/>
              </a:rPr>
              <a:t>Clé</a:t>
            </a:r>
            <a:r>
              <a:rPr sz="1100" b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100" b="1" spc="-20" dirty="0">
                <a:solidFill>
                  <a:srgbClr val="404040"/>
                </a:solidFill>
                <a:latin typeface="Trebuchet MS"/>
                <a:cs typeface="Trebuchet MS"/>
              </a:rPr>
              <a:t>International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99457" y="3231992"/>
            <a:ext cx="1253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Trebuchet MS"/>
                <a:cs typeface="Trebuchet MS"/>
              </a:rPr>
              <a:t>Sur</a:t>
            </a:r>
            <a:r>
              <a:rPr sz="1800" b="1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b="1" spc="-45" dirty="0">
                <a:solidFill>
                  <a:srgbClr val="404040"/>
                </a:solidFill>
                <a:latin typeface="Trebuchet MS"/>
                <a:cs typeface="Trebuchet MS"/>
              </a:rPr>
              <a:t>Internet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1999" y="124541"/>
            <a:ext cx="41827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90" dirty="0"/>
              <a:t>Je</a:t>
            </a:r>
            <a:r>
              <a:rPr spc="-385" dirty="0"/>
              <a:t> </a:t>
            </a:r>
            <a:r>
              <a:rPr spc="120" dirty="0"/>
              <a:t>passe</a:t>
            </a:r>
            <a:r>
              <a:rPr spc="-365" dirty="0"/>
              <a:t> </a:t>
            </a:r>
            <a:r>
              <a:rPr spc="-95" dirty="0"/>
              <a:t>l’examen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1500" y="0"/>
            <a:ext cx="464143" cy="3959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1998" y="781748"/>
            <a:ext cx="10790555" cy="308481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8775">
              <a:lnSpc>
                <a:spcPct val="100000"/>
              </a:lnSpc>
              <a:spcBef>
                <a:spcPts val="135"/>
              </a:spcBef>
            </a:pPr>
            <a:r>
              <a:rPr sz="2100" spc="-10" dirty="0">
                <a:solidFill>
                  <a:srgbClr val="404040"/>
                </a:solidFill>
                <a:latin typeface="Trebuchet MS"/>
                <a:cs typeface="Trebuchet MS"/>
              </a:rPr>
              <a:t>Date</a:t>
            </a:r>
            <a:r>
              <a:rPr sz="2100" spc="-1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100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404040"/>
                </a:solidFill>
                <a:latin typeface="Trebuchet MS"/>
                <a:cs typeface="Trebuchet MS"/>
              </a:rPr>
              <a:t>inscriptions</a:t>
            </a:r>
            <a:r>
              <a:rPr sz="2100" spc="-1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8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sz="2100" spc="-1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80" dirty="0" err="1">
                <a:solidFill>
                  <a:srgbClr val="DA002C"/>
                </a:solidFill>
                <a:latin typeface="Trebuchet MS"/>
                <a:cs typeface="Trebuchet MS"/>
              </a:rPr>
              <a:t>février</a:t>
            </a:r>
            <a:r>
              <a:rPr sz="2100" b="1" spc="-190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100" b="1" spc="-20" dirty="0">
                <a:solidFill>
                  <a:srgbClr val="DA002C"/>
                </a:solidFill>
                <a:latin typeface="Trebuchet MS"/>
                <a:cs typeface="Trebuchet MS"/>
              </a:rPr>
              <a:t>202</a:t>
            </a:r>
            <a:r>
              <a:rPr lang="fr-BE" sz="2100" b="1" spc="-20" dirty="0">
                <a:solidFill>
                  <a:srgbClr val="DA002C"/>
                </a:solidFill>
                <a:latin typeface="Trebuchet MS"/>
                <a:cs typeface="Trebuchet MS"/>
              </a:rPr>
              <a:t>7</a:t>
            </a:r>
            <a:endParaRPr sz="2100" dirty="0">
              <a:latin typeface="Trebuchet MS"/>
              <a:cs typeface="Trebuchet MS"/>
            </a:endParaRPr>
          </a:p>
          <a:p>
            <a:pPr marL="358775">
              <a:spcBef>
                <a:spcPts val="35"/>
              </a:spcBef>
            </a:pPr>
            <a:r>
              <a:rPr sz="2100" spc="-10" dirty="0">
                <a:solidFill>
                  <a:srgbClr val="404040"/>
                </a:solidFill>
                <a:latin typeface="Trebuchet MS"/>
                <a:cs typeface="Trebuchet MS"/>
              </a:rPr>
              <a:t>Date</a:t>
            </a:r>
            <a:r>
              <a:rPr sz="2100" spc="-1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100" spc="-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Trebuchet MS"/>
                <a:cs typeface="Trebuchet MS"/>
              </a:rPr>
              <a:t>épreuves</a:t>
            </a:r>
            <a:r>
              <a:rPr sz="2100" spc="-1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25" dirty="0">
                <a:solidFill>
                  <a:srgbClr val="404040"/>
                </a:solidFill>
                <a:latin typeface="Trebuchet MS"/>
                <a:cs typeface="Trebuchet MS"/>
              </a:rPr>
              <a:t>collectives</a:t>
            </a:r>
            <a:r>
              <a:rPr sz="2100" spc="-1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8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sz="21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z="2100" b="1" spc="55" dirty="0">
                <a:solidFill>
                  <a:srgbClr val="DA002C"/>
                </a:solidFill>
                <a:latin typeface="Trebuchet MS"/>
                <a:cs typeface="Trebuchet MS"/>
              </a:rPr>
              <a:t>à</a:t>
            </a:r>
            <a:r>
              <a:rPr lang="en-GB" sz="2100" b="1" spc="-17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lang="en-GB" sz="2100" b="1" spc="-10" dirty="0" err="1">
                <a:solidFill>
                  <a:srgbClr val="DA002C"/>
                </a:solidFill>
                <a:latin typeface="Trebuchet MS"/>
                <a:cs typeface="Trebuchet MS"/>
              </a:rPr>
              <a:t>préciser</a:t>
            </a:r>
            <a:r>
              <a:rPr lang="en-GB" sz="2100" b="1" spc="-17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lang="en-GB" sz="2100" b="1" spc="-10" dirty="0" err="1">
                <a:solidFill>
                  <a:srgbClr val="DA002C"/>
                </a:solidFill>
                <a:latin typeface="Trebuchet MS"/>
                <a:cs typeface="Trebuchet MS"/>
              </a:rPr>
              <a:t>ultérieurement</a:t>
            </a:r>
            <a:endParaRPr lang="en-GB" sz="2100" dirty="0">
              <a:latin typeface="Trebuchet MS"/>
              <a:cs typeface="Trebuchet MS"/>
            </a:endParaRPr>
          </a:p>
          <a:p>
            <a:pPr marL="358775">
              <a:lnSpc>
                <a:spcPct val="100000"/>
              </a:lnSpc>
              <a:spcBef>
                <a:spcPts val="35"/>
              </a:spcBef>
            </a:pPr>
            <a:r>
              <a:rPr sz="2100" spc="-10" dirty="0">
                <a:solidFill>
                  <a:srgbClr val="404040"/>
                </a:solidFill>
                <a:latin typeface="Trebuchet MS"/>
                <a:cs typeface="Trebuchet MS"/>
              </a:rPr>
              <a:t>Date</a:t>
            </a:r>
            <a:r>
              <a:rPr sz="2100" spc="-1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404040"/>
                </a:solidFill>
                <a:latin typeface="Trebuchet MS"/>
                <a:cs typeface="Trebuchet MS"/>
              </a:rPr>
              <a:t>des</a:t>
            </a:r>
            <a:r>
              <a:rPr sz="2100" spc="-1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20" dirty="0">
                <a:solidFill>
                  <a:srgbClr val="404040"/>
                </a:solidFill>
                <a:latin typeface="Trebuchet MS"/>
                <a:cs typeface="Trebuchet MS"/>
              </a:rPr>
              <a:t>épreuves</a:t>
            </a:r>
            <a:r>
              <a:rPr sz="2100" spc="-1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30" dirty="0">
                <a:solidFill>
                  <a:srgbClr val="404040"/>
                </a:solidFill>
                <a:latin typeface="Trebuchet MS"/>
                <a:cs typeface="Trebuchet MS"/>
              </a:rPr>
              <a:t>individuelles</a:t>
            </a:r>
            <a:r>
              <a:rPr sz="2100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80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sz="21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55" dirty="0">
                <a:solidFill>
                  <a:srgbClr val="DA002C"/>
                </a:solidFill>
                <a:latin typeface="Trebuchet MS"/>
                <a:cs typeface="Trebuchet MS"/>
              </a:rPr>
              <a:t>à</a:t>
            </a:r>
            <a:r>
              <a:rPr sz="2100" b="1" spc="-17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DA002C"/>
                </a:solidFill>
                <a:latin typeface="Trebuchet MS"/>
                <a:cs typeface="Trebuchet MS"/>
              </a:rPr>
              <a:t>préciser</a:t>
            </a:r>
            <a:r>
              <a:rPr sz="2100" b="1" spc="-175" dirty="0">
                <a:solidFill>
                  <a:srgbClr val="DA002C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DA002C"/>
                </a:solidFill>
                <a:latin typeface="Trebuchet MS"/>
                <a:cs typeface="Trebuchet MS"/>
              </a:rPr>
              <a:t>ultérieurement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4000" b="1" spc="-95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4000" b="1" spc="-3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4000" b="1" spc="-10" dirty="0">
                <a:solidFill>
                  <a:srgbClr val="404040"/>
                </a:solidFill>
                <a:latin typeface="Trebuchet MS"/>
                <a:cs typeface="Trebuchet MS"/>
              </a:rPr>
              <a:t>s’inscrire</a:t>
            </a:r>
            <a:endParaRPr sz="4000" dirty="0">
              <a:latin typeface="Trebuchet MS"/>
              <a:cs typeface="Trebuchet MS"/>
            </a:endParaRPr>
          </a:p>
          <a:p>
            <a:pPr marL="358775">
              <a:lnSpc>
                <a:spcPct val="100000"/>
              </a:lnSpc>
              <a:spcBef>
                <a:spcPts val="325"/>
              </a:spcBef>
            </a:pPr>
            <a:r>
              <a:rPr sz="2100" b="1" spc="-50" dirty="0">
                <a:latin typeface="Trebuchet MS"/>
                <a:cs typeface="Trebuchet MS"/>
              </a:rPr>
              <a:t>Rendez</a:t>
            </a:r>
            <a:r>
              <a:rPr sz="2100" b="1" spc="-185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vous</a:t>
            </a:r>
            <a:r>
              <a:rPr sz="2100" b="1" spc="-14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sur</a:t>
            </a:r>
            <a:r>
              <a:rPr sz="2100" b="1" spc="-140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la</a:t>
            </a:r>
            <a:r>
              <a:rPr sz="2100" b="1" spc="-155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page</a:t>
            </a:r>
            <a:r>
              <a:rPr sz="2100" b="1" spc="-150" dirty="0">
                <a:latin typeface="Trebuchet MS"/>
                <a:cs typeface="Trebuchet MS"/>
              </a:rPr>
              <a:t> </a:t>
            </a:r>
            <a:r>
              <a:rPr sz="2100" spc="-185" dirty="0">
                <a:latin typeface="Trebuchet MS"/>
                <a:cs typeface="Trebuchet MS"/>
              </a:rPr>
              <a:t>: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u="sng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DELF</a:t>
            </a:r>
            <a:r>
              <a:rPr sz="2100" u="sng" spc="-15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sz="2100" u="sng" spc="-2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Scolaire</a:t>
            </a:r>
            <a:r>
              <a:rPr sz="2100" u="sng" spc="-17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</a:rPr>
              <a:t> </a:t>
            </a:r>
            <a:r>
              <a:rPr sz="2100" u="sng" spc="-7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-</a:t>
            </a:r>
            <a:r>
              <a:rPr sz="2100" u="sng" spc="-15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</a:rPr>
              <a:t> </a:t>
            </a:r>
            <a:r>
              <a:rPr sz="2100" u="sng" spc="-3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Inscription</a:t>
            </a:r>
            <a:r>
              <a:rPr sz="2100" u="sng" spc="-16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sz="2100" u="sng" spc="-54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|</a:t>
            </a:r>
            <a:r>
              <a:rPr sz="2100" u="sng" spc="-16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sz="2100" u="sng" spc="-3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Alliance</a:t>
            </a:r>
            <a:r>
              <a:rPr sz="2100" u="sng" spc="-15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sz="2100" u="sng" spc="-2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Française</a:t>
            </a:r>
            <a:r>
              <a:rPr sz="2100" u="sng" spc="-16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 </a:t>
            </a:r>
            <a:r>
              <a:rPr sz="2100" u="sng" spc="-45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Bruxelles-</a:t>
            </a:r>
            <a:r>
              <a:rPr sz="2100" u="sng" spc="-10" dirty="0">
                <a:solidFill>
                  <a:srgbClr val="955F7C"/>
                </a:solidFill>
                <a:uFill>
                  <a:solidFill>
                    <a:srgbClr val="955F7C"/>
                  </a:solidFill>
                </a:uFill>
                <a:latin typeface="Trebuchet MS"/>
                <a:cs typeface="Trebuchet MS"/>
                <a:hlinkClick r:id="rId3"/>
              </a:rPr>
              <a:t>Europe</a:t>
            </a:r>
            <a:endParaRPr sz="2100" dirty="0">
              <a:latin typeface="Trebuchet MS"/>
              <a:cs typeface="Trebuchet MS"/>
            </a:endParaRPr>
          </a:p>
          <a:p>
            <a:pPr marL="358775">
              <a:lnSpc>
                <a:spcPct val="100000"/>
              </a:lnSpc>
              <a:spcBef>
                <a:spcPts val="885"/>
              </a:spcBef>
            </a:pPr>
            <a:r>
              <a:rPr sz="2100" spc="165" dirty="0">
                <a:solidFill>
                  <a:srgbClr val="404040"/>
                </a:solidFill>
                <a:latin typeface="Lucida Sans Unicode"/>
                <a:cs typeface="Lucida Sans Unicode"/>
              </a:rPr>
              <a:t>▶</a:t>
            </a:r>
            <a:r>
              <a:rPr sz="2100" spc="-65" dirty="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sz="2100" spc="-35" dirty="0">
                <a:solidFill>
                  <a:srgbClr val="404040"/>
                </a:solidFill>
                <a:latin typeface="Trebuchet MS"/>
                <a:cs typeface="Trebuchet MS"/>
              </a:rPr>
              <a:t>Sélectionner</a:t>
            </a:r>
            <a:r>
              <a:rPr sz="2100" spc="-1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00" dirty="0">
                <a:solidFill>
                  <a:srgbClr val="404040"/>
                </a:solidFill>
                <a:latin typeface="Trebuchet MS"/>
                <a:cs typeface="Trebuchet MS"/>
              </a:rPr>
              <a:t>l’onglet</a:t>
            </a:r>
            <a:r>
              <a:rPr sz="2100" spc="-1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295" dirty="0">
                <a:solidFill>
                  <a:srgbClr val="404040"/>
                </a:solidFill>
                <a:latin typeface="Trebuchet MS"/>
                <a:cs typeface="Trebuchet MS"/>
              </a:rPr>
              <a:t>«</a:t>
            </a:r>
            <a:r>
              <a:rPr sz="2100" b="1" spc="-1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404040"/>
                </a:solidFill>
                <a:latin typeface="Trebuchet MS"/>
                <a:cs typeface="Trebuchet MS"/>
              </a:rPr>
              <a:t>S’inscrire</a:t>
            </a:r>
            <a:r>
              <a:rPr sz="2100" b="1" spc="-1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345" dirty="0">
                <a:solidFill>
                  <a:srgbClr val="404040"/>
                </a:solidFill>
                <a:latin typeface="Trebuchet MS"/>
                <a:cs typeface="Trebuchet MS"/>
              </a:rPr>
              <a:t>»</a:t>
            </a:r>
            <a:endParaRPr sz="2100" dirty="0">
              <a:latin typeface="Trebuchet MS"/>
              <a:cs typeface="Trebuchet MS"/>
            </a:endParaRPr>
          </a:p>
          <a:p>
            <a:pPr marL="358775">
              <a:lnSpc>
                <a:spcPct val="100000"/>
              </a:lnSpc>
              <a:spcBef>
                <a:spcPts val="1260"/>
              </a:spcBef>
            </a:pPr>
            <a:r>
              <a:rPr sz="2100" spc="165" dirty="0">
                <a:solidFill>
                  <a:srgbClr val="404040"/>
                </a:solidFill>
                <a:latin typeface="Lucida Sans Unicode"/>
                <a:cs typeface="Lucida Sans Unicode"/>
              </a:rPr>
              <a:t>▶</a:t>
            </a:r>
            <a:r>
              <a:rPr sz="2100" spc="-65" dirty="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sz="2100" dirty="0">
                <a:solidFill>
                  <a:srgbClr val="404040"/>
                </a:solidFill>
                <a:latin typeface="Trebuchet MS"/>
                <a:cs typeface="Trebuchet MS"/>
              </a:rPr>
              <a:t>Choisir</a:t>
            </a:r>
            <a:r>
              <a:rPr sz="2100" spc="-1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90" dirty="0">
                <a:solidFill>
                  <a:srgbClr val="404040"/>
                </a:solidFill>
                <a:latin typeface="Trebuchet MS"/>
                <a:cs typeface="Trebuchet MS"/>
              </a:rPr>
              <a:t>l’examen</a:t>
            </a:r>
            <a:r>
              <a:rPr sz="2100" spc="-1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404040"/>
                </a:solidFill>
                <a:latin typeface="Trebuchet MS"/>
                <a:cs typeface="Trebuchet MS"/>
              </a:rPr>
              <a:t>DELF</a:t>
            </a:r>
            <a:r>
              <a:rPr sz="2100" b="1" spc="-1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404040"/>
                </a:solidFill>
                <a:latin typeface="Trebuchet MS"/>
                <a:cs typeface="Trebuchet MS"/>
              </a:rPr>
              <a:t>B2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9094" y="4015575"/>
            <a:ext cx="4521835" cy="32512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100" b="1" spc="-20" dirty="0">
                <a:latin typeface="Trebuchet MS"/>
                <a:cs typeface="Trebuchet MS"/>
              </a:rPr>
              <a:t>avec</a:t>
            </a:r>
            <a:r>
              <a:rPr sz="2100" b="1" spc="-155" dirty="0">
                <a:latin typeface="Trebuchet MS"/>
                <a:cs typeface="Trebuchet MS"/>
              </a:rPr>
              <a:t> </a:t>
            </a:r>
            <a:r>
              <a:rPr sz="2100" b="1" dirty="0">
                <a:latin typeface="Trebuchet MS"/>
                <a:cs typeface="Trebuchet MS"/>
              </a:rPr>
              <a:t>les</a:t>
            </a:r>
            <a:r>
              <a:rPr sz="2100" b="1" spc="-150" dirty="0">
                <a:latin typeface="Trebuchet MS"/>
                <a:cs typeface="Trebuchet MS"/>
              </a:rPr>
              <a:t> </a:t>
            </a:r>
            <a:r>
              <a:rPr sz="2100" b="1" spc="-25" dirty="0">
                <a:latin typeface="Trebuchet MS"/>
                <a:cs typeface="Trebuchet MS"/>
              </a:rPr>
              <a:t>informations</a:t>
            </a:r>
            <a:r>
              <a:rPr sz="2100" b="1" spc="-180" dirty="0">
                <a:latin typeface="Trebuchet MS"/>
                <a:cs typeface="Trebuchet MS"/>
              </a:rPr>
              <a:t> </a:t>
            </a:r>
            <a:r>
              <a:rPr sz="2100" b="1" spc="-30" dirty="0">
                <a:latin typeface="Trebuchet MS"/>
                <a:cs typeface="Trebuchet MS"/>
              </a:rPr>
              <a:t>de</a:t>
            </a:r>
            <a:r>
              <a:rPr sz="2100" b="1" spc="-180" dirty="0">
                <a:latin typeface="Trebuchet MS"/>
                <a:cs typeface="Trebuchet MS"/>
              </a:rPr>
              <a:t> </a:t>
            </a:r>
            <a:r>
              <a:rPr sz="2100" b="1" spc="-85" dirty="0">
                <a:latin typeface="Trebuchet MS"/>
                <a:cs typeface="Trebuchet MS"/>
              </a:rPr>
              <a:t>votre</a:t>
            </a:r>
            <a:r>
              <a:rPr sz="2100" b="1" spc="-140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enfant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285" y="3987639"/>
            <a:ext cx="912939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22134" algn="l"/>
              </a:tabLst>
            </a:pPr>
            <a:r>
              <a:rPr sz="2100" spc="165" dirty="0">
                <a:solidFill>
                  <a:srgbClr val="404040"/>
                </a:solidFill>
                <a:latin typeface="Lucida Sans Unicode"/>
                <a:cs typeface="Lucida Sans Unicode"/>
              </a:rPr>
              <a:t>▶</a:t>
            </a:r>
            <a:r>
              <a:rPr sz="2100" spc="-100" dirty="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sz="2100" b="1" spc="-45" dirty="0">
                <a:solidFill>
                  <a:srgbClr val="404040"/>
                </a:solidFill>
                <a:latin typeface="Trebuchet MS"/>
                <a:cs typeface="Trebuchet MS"/>
              </a:rPr>
              <a:t>Créer</a:t>
            </a:r>
            <a:r>
              <a:rPr sz="2100" b="1" spc="-2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30" dirty="0">
                <a:solidFill>
                  <a:srgbClr val="404040"/>
                </a:solidFill>
                <a:latin typeface="Trebuchet MS"/>
                <a:cs typeface="Trebuchet MS"/>
              </a:rPr>
              <a:t>un</a:t>
            </a:r>
            <a:r>
              <a:rPr sz="2100" b="1" spc="-1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b="1" spc="-10" dirty="0">
                <a:solidFill>
                  <a:srgbClr val="404040"/>
                </a:solidFill>
                <a:latin typeface="Trebuchet MS"/>
                <a:cs typeface="Trebuchet MS"/>
              </a:rPr>
              <a:t>compte</a:t>
            </a:r>
            <a:r>
              <a:rPr sz="2100" b="1" dirty="0">
                <a:solidFill>
                  <a:srgbClr val="404040"/>
                </a:solidFill>
                <a:latin typeface="Trebuchet MS"/>
                <a:cs typeface="Trebuchet MS"/>
              </a:rPr>
              <a:t>	</a:t>
            </a:r>
            <a:r>
              <a:rPr sz="2100" spc="-35" dirty="0">
                <a:solidFill>
                  <a:srgbClr val="404040"/>
                </a:solidFill>
                <a:latin typeface="Trebuchet MS"/>
                <a:cs typeface="Trebuchet MS"/>
              </a:rPr>
              <a:t>qui</a:t>
            </a:r>
            <a:r>
              <a:rPr sz="2100" spc="-1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50" dirty="0">
                <a:solidFill>
                  <a:srgbClr val="404040"/>
                </a:solidFill>
                <a:latin typeface="Trebuchet MS"/>
                <a:cs typeface="Trebuchet MS"/>
              </a:rPr>
              <a:t>passe</a:t>
            </a:r>
            <a:r>
              <a:rPr sz="2100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70" dirty="0">
                <a:solidFill>
                  <a:srgbClr val="404040"/>
                </a:solidFill>
                <a:latin typeface="Trebuchet MS"/>
                <a:cs typeface="Trebuchet MS"/>
              </a:rPr>
              <a:t>l’examen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285" y="4467700"/>
            <a:ext cx="907669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65" dirty="0">
                <a:solidFill>
                  <a:srgbClr val="404040"/>
                </a:solidFill>
                <a:latin typeface="Lucida Sans Unicode"/>
                <a:cs typeface="Lucida Sans Unicode"/>
              </a:rPr>
              <a:t>▶</a:t>
            </a:r>
            <a:r>
              <a:rPr sz="2100" spc="-105" dirty="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sz="2100" spc="-35" dirty="0">
                <a:solidFill>
                  <a:srgbClr val="404040"/>
                </a:solidFill>
                <a:latin typeface="Trebuchet MS"/>
                <a:cs typeface="Trebuchet MS"/>
              </a:rPr>
              <a:t>Pour</a:t>
            </a:r>
            <a:r>
              <a:rPr sz="2100" spc="-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70" dirty="0">
                <a:solidFill>
                  <a:srgbClr val="404040"/>
                </a:solidFill>
                <a:latin typeface="Trebuchet MS"/>
                <a:cs typeface="Trebuchet MS"/>
              </a:rPr>
              <a:t>obtenir</a:t>
            </a:r>
            <a:r>
              <a:rPr sz="2100" spc="-20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65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2100" spc="-1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10" dirty="0">
                <a:solidFill>
                  <a:srgbClr val="404040"/>
                </a:solidFill>
                <a:latin typeface="Trebuchet MS"/>
                <a:cs typeface="Trebuchet MS"/>
              </a:rPr>
              <a:t>tarif</a:t>
            </a:r>
            <a:r>
              <a:rPr sz="2100" spc="-2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80" dirty="0">
                <a:solidFill>
                  <a:srgbClr val="404040"/>
                </a:solidFill>
                <a:latin typeface="Trebuchet MS"/>
                <a:cs typeface="Trebuchet MS"/>
              </a:rPr>
              <a:t>réduit</a:t>
            </a:r>
            <a:r>
              <a:rPr sz="2100" spc="-2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50" dirty="0">
                <a:solidFill>
                  <a:srgbClr val="404040"/>
                </a:solidFill>
                <a:latin typeface="Trebuchet MS"/>
                <a:cs typeface="Trebuchet MS"/>
              </a:rPr>
              <a:t>réservé</a:t>
            </a:r>
            <a:r>
              <a:rPr sz="2100" spc="-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404040"/>
                </a:solidFill>
                <a:latin typeface="Trebuchet MS"/>
                <a:cs typeface="Trebuchet MS"/>
              </a:rPr>
              <a:t>à</a:t>
            </a:r>
            <a:r>
              <a:rPr sz="2100" spc="-20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55" dirty="0">
                <a:solidFill>
                  <a:srgbClr val="404040"/>
                </a:solidFill>
                <a:latin typeface="Trebuchet MS"/>
                <a:cs typeface="Trebuchet MS"/>
              </a:rPr>
              <a:t>l’EEB3,</a:t>
            </a:r>
            <a:r>
              <a:rPr sz="2100" spc="-20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55" dirty="0">
                <a:solidFill>
                  <a:srgbClr val="404040"/>
                </a:solidFill>
                <a:latin typeface="Trebuchet MS"/>
                <a:cs typeface="Trebuchet MS"/>
              </a:rPr>
              <a:t>indiquer</a:t>
            </a:r>
            <a:r>
              <a:rPr sz="2100" spc="-1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65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sz="2100" spc="-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dirty="0">
                <a:solidFill>
                  <a:srgbClr val="404040"/>
                </a:solidFill>
                <a:latin typeface="Trebuchet MS"/>
                <a:cs typeface="Trebuchet MS"/>
              </a:rPr>
              <a:t>code</a:t>
            </a:r>
            <a:r>
              <a:rPr sz="2100" spc="-2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100" spc="-10" dirty="0" err="1">
                <a:solidFill>
                  <a:srgbClr val="404040"/>
                </a:solidFill>
                <a:latin typeface="Trebuchet MS"/>
                <a:cs typeface="Trebuchet MS"/>
              </a:rPr>
              <a:t>promotionnel</a:t>
            </a:r>
            <a:r>
              <a:rPr lang="fr-BE" sz="2100" spc="240" dirty="0">
                <a:solidFill>
                  <a:srgbClr val="404040"/>
                </a:solidFill>
                <a:latin typeface="Trebuchet MS"/>
                <a:cs typeface="Trebuchet MS"/>
              </a:rPr>
              <a:t> qui vous sera communiqué</a:t>
            </a:r>
            <a:endParaRPr sz="2100" dirty="0">
              <a:latin typeface="Wingdings"/>
              <a:cs typeface="Wingding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90685" y="1749100"/>
            <a:ext cx="464132" cy="42888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07115" y="5653576"/>
            <a:ext cx="101726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25" dirty="0">
                <a:solidFill>
                  <a:srgbClr val="404040"/>
                </a:solidFill>
                <a:latin typeface="Trebuchet MS"/>
                <a:cs typeface="Trebuchet MS"/>
              </a:rPr>
              <a:t>Tarif</a:t>
            </a:r>
            <a:endParaRPr sz="40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1531" y="5327754"/>
            <a:ext cx="464144" cy="42888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26607" y="6031991"/>
            <a:ext cx="1216151" cy="539495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410802" y="5359895"/>
          <a:ext cx="4715509" cy="1957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4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E9703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84150" algn="ctr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900" b="1" spc="-125" dirty="0">
                          <a:latin typeface="Trebuchet MS"/>
                          <a:cs typeface="Trebuchet MS"/>
                        </a:rPr>
                        <a:t>Tarif</a:t>
                      </a:r>
                      <a:r>
                        <a:rPr sz="1900" b="1" spc="-1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-110" dirty="0">
                          <a:latin typeface="Trebuchet MS"/>
                          <a:cs typeface="Trebuchet MS"/>
                        </a:rPr>
                        <a:t>2026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56210" marB="0">
                    <a:lnT w="12700">
                      <a:solidFill>
                        <a:srgbClr val="E9703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900" b="1" spc="-125" dirty="0">
                          <a:latin typeface="Trebuchet MS"/>
                          <a:cs typeface="Trebuchet MS"/>
                        </a:rPr>
                        <a:t>Tarif</a:t>
                      </a:r>
                      <a:r>
                        <a:rPr sz="1900" b="1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-10" dirty="0">
                          <a:latin typeface="Trebuchet MS"/>
                          <a:cs typeface="Trebuchet MS"/>
                        </a:rPr>
                        <a:t>réservé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1764030" algn="l"/>
                        </a:tabLst>
                      </a:pPr>
                      <a:r>
                        <a:rPr sz="1900" b="1" u="sng" spc="490" dirty="0">
                          <a:uFill>
                            <a:solidFill>
                              <a:srgbClr val="E97031"/>
                            </a:solidFill>
                          </a:uFill>
                          <a:latin typeface="Trebuchet MS"/>
                          <a:cs typeface="Trebuchet MS"/>
                        </a:rPr>
                        <a:t>                         </a:t>
                      </a:r>
                      <a:r>
                        <a:rPr sz="1900" b="1" u="sng" dirty="0">
                          <a:uFill>
                            <a:solidFill>
                              <a:srgbClr val="E97031"/>
                            </a:solidFill>
                          </a:uFill>
                          <a:latin typeface="Trebuchet MS"/>
                          <a:cs typeface="Trebuchet MS"/>
                        </a:rPr>
                        <a:t>à</a:t>
                      </a:r>
                      <a:r>
                        <a:rPr sz="1900" b="1" u="sng" spc="-110" dirty="0">
                          <a:uFill>
                            <a:solidFill>
                              <a:srgbClr val="E97031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u="sng" spc="-10" dirty="0">
                          <a:uFill>
                            <a:solidFill>
                              <a:srgbClr val="E97031"/>
                            </a:solidFill>
                          </a:uFill>
                          <a:latin typeface="Trebuchet MS"/>
                          <a:cs typeface="Trebuchet MS"/>
                        </a:rPr>
                        <a:t>l’EEB3</a:t>
                      </a:r>
                      <a:r>
                        <a:rPr sz="1900" b="1" u="sng" dirty="0">
                          <a:uFill>
                            <a:solidFill>
                              <a:srgbClr val="E97031"/>
                            </a:solidFill>
                          </a:uFill>
                          <a:latin typeface="Trebuchet MS"/>
                          <a:cs typeface="Trebuchet MS"/>
                        </a:rPr>
                        <a:t>	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11430" marB="0">
                    <a:lnT w="12700">
                      <a:solidFill>
                        <a:srgbClr val="E9703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900" dirty="0">
                          <a:latin typeface="Trebuchet MS"/>
                          <a:cs typeface="Trebuchet MS"/>
                        </a:rPr>
                        <a:t>DELF</a:t>
                      </a:r>
                      <a:r>
                        <a:rPr sz="19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10" dirty="0">
                          <a:latin typeface="Trebuchet MS"/>
                          <a:cs typeface="Trebuchet MS"/>
                        </a:rPr>
                        <a:t>Scol.</a:t>
                      </a:r>
                      <a:r>
                        <a:rPr sz="19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spc="-25" dirty="0">
                          <a:latin typeface="Trebuchet MS"/>
                          <a:cs typeface="Trebuchet MS"/>
                        </a:rPr>
                        <a:t>B2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85725" marB="0">
                    <a:lnB w="12700">
                      <a:solidFill>
                        <a:srgbClr val="E97031"/>
                      </a:solidFill>
                      <a:prstDash val="solid"/>
                    </a:lnB>
                    <a:solidFill>
                      <a:srgbClr val="E9703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240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900" b="1" spc="-175" dirty="0">
                          <a:latin typeface="Trebuchet MS"/>
                          <a:cs typeface="Trebuchet MS"/>
                        </a:rPr>
                        <a:t>1G1</a:t>
                      </a:r>
                      <a:r>
                        <a:rPr sz="1900" b="1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-50" dirty="0">
                          <a:latin typeface="Trebuchet MS"/>
                          <a:cs typeface="Trebuchet MS"/>
                        </a:rPr>
                        <a:t>€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85725" marB="0">
                    <a:lnB w="12700">
                      <a:solidFill>
                        <a:srgbClr val="E97031"/>
                      </a:solidFill>
                      <a:prstDash val="solid"/>
                    </a:lnB>
                    <a:solidFill>
                      <a:srgbClr val="E9703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1592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900" b="1" spc="-120" dirty="0">
                          <a:solidFill>
                            <a:srgbClr val="3A7C22"/>
                          </a:solidFill>
                          <a:latin typeface="Trebuchet MS"/>
                          <a:cs typeface="Trebuchet MS"/>
                        </a:rPr>
                        <a:t>162,35</a:t>
                      </a:r>
                      <a:r>
                        <a:rPr sz="1900" b="1" spc="-110" dirty="0">
                          <a:solidFill>
                            <a:srgbClr val="3A7C22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-50" dirty="0">
                          <a:solidFill>
                            <a:srgbClr val="3A7C22"/>
                          </a:solidFill>
                          <a:latin typeface="Trebuchet MS"/>
                          <a:cs typeface="Trebuchet MS"/>
                        </a:rPr>
                        <a:t>€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85725" marB="0">
                    <a:lnB w="12700">
                      <a:solidFill>
                        <a:srgbClr val="E97031"/>
                      </a:solidFill>
                      <a:prstDash val="solid"/>
                    </a:lnB>
                    <a:solidFill>
                      <a:srgbClr val="E97031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99153" y="0"/>
            <a:ext cx="1691093" cy="10690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635" cy="6858000"/>
            <a:chOff x="0" y="0"/>
            <a:chExt cx="12192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345167" cy="55305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" y="0"/>
              <a:ext cx="8948788" cy="51377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68778" y="627360"/>
              <a:ext cx="1483995" cy="594995"/>
            </a:xfrm>
            <a:custGeom>
              <a:avLst/>
              <a:gdLst/>
              <a:ahLst/>
              <a:cxnLst/>
              <a:rect l="l" t="t" r="r" b="b"/>
              <a:pathLst>
                <a:path w="1483995" h="594994">
                  <a:moveTo>
                    <a:pt x="741832" y="0"/>
                  </a:moveTo>
                  <a:lnTo>
                    <a:pt x="674310" y="1215"/>
                  </a:lnTo>
                  <a:lnTo>
                    <a:pt x="608487" y="4791"/>
                  </a:lnTo>
                  <a:lnTo>
                    <a:pt x="544624" y="10624"/>
                  </a:lnTo>
                  <a:lnTo>
                    <a:pt x="482983" y="18607"/>
                  </a:lnTo>
                  <a:lnTo>
                    <a:pt x="423826" y="28636"/>
                  </a:lnTo>
                  <a:lnTo>
                    <a:pt x="367415" y="40606"/>
                  </a:lnTo>
                  <a:lnTo>
                    <a:pt x="314012" y="54412"/>
                  </a:lnTo>
                  <a:lnTo>
                    <a:pt x="263879" y="69949"/>
                  </a:lnTo>
                  <a:lnTo>
                    <a:pt x="217277" y="87112"/>
                  </a:lnTo>
                  <a:lnTo>
                    <a:pt x="174469" y="105796"/>
                  </a:lnTo>
                  <a:lnTo>
                    <a:pt x="135717" y="125896"/>
                  </a:lnTo>
                  <a:lnTo>
                    <a:pt x="101282" y="147306"/>
                  </a:lnTo>
                  <a:lnTo>
                    <a:pt x="46410" y="193641"/>
                  </a:lnTo>
                  <a:lnTo>
                    <a:pt x="11951" y="243959"/>
                  </a:lnTo>
                  <a:lnTo>
                    <a:pt x="0" y="297421"/>
                  </a:lnTo>
                  <a:lnTo>
                    <a:pt x="3031" y="324492"/>
                  </a:lnTo>
                  <a:lnTo>
                    <a:pt x="26499" y="376487"/>
                  </a:lnTo>
                  <a:lnTo>
                    <a:pt x="71425" y="424919"/>
                  </a:lnTo>
                  <a:lnTo>
                    <a:pt x="135717" y="468946"/>
                  </a:lnTo>
                  <a:lnTo>
                    <a:pt x="174469" y="489046"/>
                  </a:lnTo>
                  <a:lnTo>
                    <a:pt x="217277" y="507730"/>
                  </a:lnTo>
                  <a:lnTo>
                    <a:pt x="263879" y="524893"/>
                  </a:lnTo>
                  <a:lnTo>
                    <a:pt x="314012" y="540429"/>
                  </a:lnTo>
                  <a:lnTo>
                    <a:pt x="367415" y="554235"/>
                  </a:lnTo>
                  <a:lnTo>
                    <a:pt x="423826" y="566206"/>
                  </a:lnTo>
                  <a:lnTo>
                    <a:pt x="482983" y="576235"/>
                  </a:lnTo>
                  <a:lnTo>
                    <a:pt x="544624" y="584218"/>
                  </a:lnTo>
                  <a:lnTo>
                    <a:pt x="608487" y="590050"/>
                  </a:lnTo>
                  <a:lnTo>
                    <a:pt x="674310" y="593627"/>
                  </a:lnTo>
                  <a:lnTo>
                    <a:pt x="741832" y="594842"/>
                  </a:lnTo>
                  <a:lnTo>
                    <a:pt x="809356" y="593627"/>
                  </a:lnTo>
                  <a:lnTo>
                    <a:pt x="875181" y="590050"/>
                  </a:lnTo>
                  <a:lnTo>
                    <a:pt x="939045" y="584218"/>
                  </a:lnTo>
                  <a:lnTo>
                    <a:pt x="1000688" y="576235"/>
                  </a:lnTo>
                  <a:lnTo>
                    <a:pt x="1017457" y="573392"/>
                  </a:lnTo>
                  <a:lnTo>
                    <a:pt x="741832" y="573392"/>
                  </a:lnTo>
                  <a:lnTo>
                    <a:pt x="676263" y="572264"/>
                  </a:lnTo>
                  <a:lnTo>
                    <a:pt x="612343" y="568945"/>
                  </a:lnTo>
                  <a:lnTo>
                    <a:pt x="550327" y="563534"/>
                  </a:lnTo>
                  <a:lnTo>
                    <a:pt x="490469" y="556126"/>
                  </a:lnTo>
                  <a:lnTo>
                    <a:pt x="433022" y="546820"/>
                  </a:lnTo>
                  <a:lnTo>
                    <a:pt x="378243" y="535713"/>
                  </a:lnTo>
                  <a:lnTo>
                    <a:pt x="326384" y="522903"/>
                  </a:lnTo>
                  <a:lnTo>
                    <a:pt x="277700" y="508486"/>
                  </a:lnTo>
                  <a:lnTo>
                    <a:pt x="232446" y="492561"/>
                  </a:lnTo>
                  <a:lnTo>
                    <a:pt x="190876" y="475225"/>
                  </a:lnTo>
                  <a:lnTo>
                    <a:pt x="153243" y="456574"/>
                  </a:lnTo>
                  <a:lnTo>
                    <a:pt x="119804" y="436708"/>
                  </a:lnTo>
                  <a:lnTo>
                    <a:pt x="66519" y="393715"/>
                  </a:lnTo>
                  <a:lnTo>
                    <a:pt x="33056" y="347026"/>
                  </a:lnTo>
                  <a:lnTo>
                    <a:pt x="21450" y="297421"/>
                  </a:lnTo>
                  <a:lnTo>
                    <a:pt x="24394" y="272302"/>
                  </a:lnTo>
                  <a:lnTo>
                    <a:pt x="47183" y="224058"/>
                  </a:lnTo>
                  <a:lnTo>
                    <a:pt x="90811" y="179122"/>
                  </a:lnTo>
                  <a:lnTo>
                    <a:pt x="153243" y="138271"/>
                  </a:lnTo>
                  <a:lnTo>
                    <a:pt x="190876" y="119622"/>
                  </a:lnTo>
                  <a:lnTo>
                    <a:pt x="232446" y="102287"/>
                  </a:lnTo>
                  <a:lnTo>
                    <a:pt x="277700" y="86363"/>
                  </a:lnTo>
                  <a:lnTo>
                    <a:pt x="326384" y="71947"/>
                  </a:lnTo>
                  <a:lnTo>
                    <a:pt x="378243" y="59138"/>
                  </a:lnTo>
                  <a:lnTo>
                    <a:pt x="433022" y="48032"/>
                  </a:lnTo>
                  <a:lnTo>
                    <a:pt x="490469" y="38727"/>
                  </a:lnTo>
                  <a:lnTo>
                    <a:pt x="550327" y="31320"/>
                  </a:lnTo>
                  <a:lnTo>
                    <a:pt x="612343" y="25908"/>
                  </a:lnTo>
                  <a:lnTo>
                    <a:pt x="676263" y="22590"/>
                  </a:lnTo>
                  <a:lnTo>
                    <a:pt x="741832" y="21462"/>
                  </a:lnTo>
                  <a:lnTo>
                    <a:pt x="1017532" y="21462"/>
                  </a:lnTo>
                  <a:lnTo>
                    <a:pt x="1000688" y="18607"/>
                  </a:lnTo>
                  <a:lnTo>
                    <a:pt x="939045" y="10624"/>
                  </a:lnTo>
                  <a:lnTo>
                    <a:pt x="875181" y="4791"/>
                  </a:lnTo>
                  <a:lnTo>
                    <a:pt x="809356" y="1215"/>
                  </a:lnTo>
                  <a:lnTo>
                    <a:pt x="741832" y="0"/>
                  </a:lnTo>
                  <a:close/>
                </a:path>
                <a:path w="1483995" h="594994">
                  <a:moveTo>
                    <a:pt x="1017532" y="21462"/>
                  </a:moveTo>
                  <a:lnTo>
                    <a:pt x="741832" y="21462"/>
                  </a:lnTo>
                  <a:lnTo>
                    <a:pt x="807403" y="22590"/>
                  </a:lnTo>
                  <a:lnTo>
                    <a:pt x="871324" y="25908"/>
                  </a:lnTo>
                  <a:lnTo>
                    <a:pt x="933341" y="31320"/>
                  </a:lnTo>
                  <a:lnTo>
                    <a:pt x="993200" y="38727"/>
                  </a:lnTo>
                  <a:lnTo>
                    <a:pt x="1050647" y="48032"/>
                  </a:lnTo>
                  <a:lnTo>
                    <a:pt x="1105427" y="59138"/>
                  </a:lnTo>
                  <a:lnTo>
                    <a:pt x="1157286" y="71947"/>
                  </a:lnTo>
                  <a:lnTo>
                    <a:pt x="1205969" y="86363"/>
                  </a:lnTo>
                  <a:lnTo>
                    <a:pt x="1251223" y="102287"/>
                  </a:lnTo>
                  <a:lnTo>
                    <a:pt x="1292792" y="119622"/>
                  </a:lnTo>
                  <a:lnTo>
                    <a:pt x="1330424" y="138271"/>
                  </a:lnTo>
                  <a:lnTo>
                    <a:pt x="1363863" y="158137"/>
                  </a:lnTo>
                  <a:lnTo>
                    <a:pt x="1417146" y="201128"/>
                  </a:lnTo>
                  <a:lnTo>
                    <a:pt x="1450608" y="247816"/>
                  </a:lnTo>
                  <a:lnTo>
                    <a:pt x="1462214" y="297421"/>
                  </a:lnTo>
                  <a:lnTo>
                    <a:pt x="1459270" y="322540"/>
                  </a:lnTo>
                  <a:lnTo>
                    <a:pt x="1436482" y="370784"/>
                  </a:lnTo>
                  <a:lnTo>
                    <a:pt x="1392855" y="415722"/>
                  </a:lnTo>
                  <a:lnTo>
                    <a:pt x="1330424" y="456574"/>
                  </a:lnTo>
                  <a:lnTo>
                    <a:pt x="1292792" y="475225"/>
                  </a:lnTo>
                  <a:lnTo>
                    <a:pt x="1251223" y="492561"/>
                  </a:lnTo>
                  <a:lnTo>
                    <a:pt x="1205969" y="508486"/>
                  </a:lnTo>
                  <a:lnTo>
                    <a:pt x="1157286" y="522903"/>
                  </a:lnTo>
                  <a:lnTo>
                    <a:pt x="1105427" y="535713"/>
                  </a:lnTo>
                  <a:lnTo>
                    <a:pt x="1050647" y="546820"/>
                  </a:lnTo>
                  <a:lnTo>
                    <a:pt x="993200" y="556126"/>
                  </a:lnTo>
                  <a:lnTo>
                    <a:pt x="933341" y="563534"/>
                  </a:lnTo>
                  <a:lnTo>
                    <a:pt x="871324" y="568945"/>
                  </a:lnTo>
                  <a:lnTo>
                    <a:pt x="807403" y="572264"/>
                  </a:lnTo>
                  <a:lnTo>
                    <a:pt x="741832" y="573392"/>
                  </a:lnTo>
                  <a:lnTo>
                    <a:pt x="1017457" y="573392"/>
                  </a:lnTo>
                  <a:lnTo>
                    <a:pt x="1059846" y="566206"/>
                  </a:lnTo>
                  <a:lnTo>
                    <a:pt x="1116258" y="554235"/>
                  </a:lnTo>
                  <a:lnTo>
                    <a:pt x="1169661" y="540429"/>
                  </a:lnTo>
                  <a:lnTo>
                    <a:pt x="1219795" y="524893"/>
                  </a:lnTo>
                  <a:lnTo>
                    <a:pt x="1266397" y="507730"/>
                  </a:lnTo>
                  <a:lnTo>
                    <a:pt x="1309206" y="489046"/>
                  </a:lnTo>
                  <a:lnTo>
                    <a:pt x="1347959" y="468946"/>
                  </a:lnTo>
                  <a:lnTo>
                    <a:pt x="1382394" y="447535"/>
                  </a:lnTo>
                  <a:lnTo>
                    <a:pt x="1437266" y="401201"/>
                  </a:lnTo>
                  <a:lnTo>
                    <a:pt x="1471725" y="350883"/>
                  </a:lnTo>
                  <a:lnTo>
                    <a:pt x="1483677" y="297421"/>
                  </a:lnTo>
                  <a:lnTo>
                    <a:pt x="1480645" y="270349"/>
                  </a:lnTo>
                  <a:lnTo>
                    <a:pt x="1457178" y="218354"/>
                  </a:lnTo>
                  <a:lnTo>
                    <a:pt x="1412251" y="169923"/>
                  </a:lnTo>
                  <a:lnTo>
                    <a:pt x="1347959" y="125896"/>
                  </a:lnTo>
                  <a:lnTo>
                    <a:pt x="1309206" y="105796"/>
                  </a:lnTo>
                  <a:lnTo>
                    <a:pt x="1266397" y="87112"/>
                  </a:lnTo>
                  <a:lnTo>
                    <a:pt x="1219795" y="69949"/>
                  </a:lnTo>
                  <a:lnTo>
                    <a:pt x="1169661" y="54412"/>
                  </a:lnTo>
                  <a:lnTo>
                    <a:pt x="1116258" y="40606"/>
                  </a:lnTo>
                  <a:lnTo>
                    <a:pt x="1059846" y="28636"/>
                  </a:lnTo>
                  <a:lnTo>
                    <a:pt x="1017532" y="2146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68778" y="627360"/>
              <a:ext cx="1483995" cy="594995"/>
            </a:xfrm>
            <a:custGeom>
              <a:avLst/>
              <a:gdLst/>
              <a:ahLst/>
              <a:cxnLst/>
              <a:rect l="l" t="t" r="r" b="b"/>
              <a:pathLst>
                <a:path w="1483995" h="594994">
                  <a:moveTo>
                    <a:pt x="0" y="297421"/>
                  </a:moveTo>
                  <a:lnTo>
                    <a:pt x="11951" y="243959"/>
                  </a:lnTo>
                  <a:lnTo>
                    <a:pt x="46410" y="193641"/>
                  </a:lnTo>
                  <a:lnTo>
                    <a:pt x="101282" y="147306"/>
                  </a:lnTo>
                  <a:lnTo>
                    <a:pt x="135717" y="125896"/>
                  </a:lnTo>
                  <a:lnTo>
                    <a:pt x="174469" y="105796"/>
                  </a:lnTo>
                  <a:lnTo>
                    <a:pt x="217277" y="87112"/>
                  </a:lnTo>
                  <a:lnTo>
                    <a:pt x="263879" y="69949"/>
                  </a:lnTo>
                  <a:lnTo>
                    <a:pt x="314012" y="54412"/>
                  </a:lnTo>
                  <a:lnTo>
                    <a:pt x="367415" y="40606"/>
                  </a:lnTo>
                  <a:lnTo>
                    <a:pt x="423826" y="28636"/>
                  </a:lnTo>
                  <a:lnTo>
                    <a:pt x="482983" y="18607"/>
                  </a:lnTo>
                  <a:lnTo>
                    <a:pt x="544624" y="10624"/>
                  </a:lnTo>
                  <a:lnTo>
                    <a:pt x="608487" y="4791"/>
                  </a:lnTo>
                  <a:lnTo>
                    <a:pt x="674310" y="1215"/>
                  </a:lnTo>
                  <a:lnTo>
                    <a:pt x="741832" y="0"/>
                  </a:lnTo>
                  <a:lnTo>
                    <a:pt x="809356" y="1215"/>
                  </a:lnTo>
                  <a:lnTo>
                    <a:pt x="875181" y="4791"/>
                  </a:lnTo>
                  <a:lnTo>
                    <a:pt x="939045" y="10624"/>
                  </a:lnTo>
                  <a:lnTo>
                    <a:pt x="1000688" y="18607"/>
                  </a:lnTo>
                  <a:lnTo>
                    <a:pt x="1059846" y="28636"/>
                  </a:lnTo>
                  <a:lnTo>
                    <a:pt x="1116258" y="40606"/>
                  </a:lnTo>
                  <a:lnTo>
                    <a:pt x="1169661" y="54412"/>
                  </a:lnTo>
                  <a:lnTo>
                    <a:pt x="1219795" y="69949"/>
                  </a:lnTo>
                  <a:lnTo>
                    <a:pt x="1266397" y="87112"/>
                  </a:lnTo>
                  <a:lnTo>
                    <a:pt x="1309206" y="105796"/>
                  </a:lnTo>
                  <a:lnTo>
                    <a:pt x="1347959" y="125896"/>
                  </a:lnTo>
                  <a:lnTo>
                    <a:pt x="1382395" y="147306"/>
                  </a:lnTo>
                  <a:lnTo>
                    <a:pt x="1437266" y="193641"/>
                  </a:lnTo>
                  <a:lnTo>
                    <a:pt x="1471725" y="243959"/>
                  </a:lnTo>
                  <a:lnTo>
                    <a:pt x="1483677" y="297421"/>
                  </a:lnTo>
                  <a:lnTo>
                    <a:pt x="1480645" y="324492"/>
                  </a:lnTo>
                  <a:lnTo>
                    <a:pt x="1457178" y="376487"/>
                  </a:lnTo>
                  <a:lnTo>
                    <a:pt x="1412251" y="424919"/>
                  </a:lnTo>
                  <a:lnTo>
                    <a:pt x="1347959" y="468946"/>
                  </a:lnTo>
                  <a:lnTo>
                    <a:pt x="1309206" y="489046"/>
                  </a:lnTo>
                  <a:lnTo>
                    <a:pt x="1266397" y="507730"/>
                  </a:lnTo>
                  <a:lnTo>
                    <a:pt x="1219795" y="524893"/>
                  </a:lnTo>
                  <a:lnTo>
                    <a:pt x="1169661" y="540429"/>
                  </a:lnTo>
                  <a:lnTo>
                    <a:pt x="1116258" y="554235"/>
                  </a:lnTo>
                  <a:lnTo>
                    <a:pt x="1059846" y="566206"/>
                  </a:lnTo>
                  <a:lnTo>
                    <a:pt x="1000688" y="576235"/>
                  </a:lnTo>
                  <a:lnTo>
                    <a:pt x="939045" y="584218"/>
                  </a:lnTo>
                  <a:lnTo>
                    <a:pt x="875181" y="590050"/>
                  </a:lnTo>
                  <a:lnTo>
                    <a:pt x="809356" y="593627"/>
                  </a:lnTo>
                  <a:lnTo>
                    <a:pt x="741832" y="594842"/>
                  </a:lnTo>
                  <a:lnTo>
                    <a:pt x="674310" y="593627"/>
                  </a:lnTo>
                  <a:lnTo>
                    <a:pt x="608487" y="590050"/>
                  </a:lnTo>
                  <a:lnTo>
                    <a:pt x="544624" y="584218"/>
                  </a:lnTo>
                  <a:lnTo>
                    <a:pt x="482983" y="576235"/>
                  </a:lnTo>
                  <a:lnTo>
                    <a:pt x="423826" y="566206"/>
                  </a:lnTo>
                  <a:lnTo>
                    <a:pt x="367415" y="554235"/>
                  </a:lnTo>
                  <a:lnTo>
                    <a:pt x="314012" y="540429"/>
                  </a:lnTo>
                  <a:lnTo>
                    <a:pt x="263879" y="524893"/>
                  </a:lnTo>
                  <a:lnTo>
                    <a:pt x="217277" y="507730"/>
                  </a:lnTo>
                  <a:lnTo>
                    <a:pt x="174469" y="489046"/>
                  </a:lnTo>
                  <a:lnTo>
                    <a:pt x="135717" y="468946"/>
                  </a:lnTo>
                  <a:lnTo>
                    <a:pt x="101282" y="447535"/>
                  </a:lnTo>
                  <a:lnTo>
                    <a:pt x="46410" y="401201"/>
                  </a:lnTo>
                  <a:lnTo>
                    <a:pt x="11951" y="350883"/>
                  </a:lnTo>
                  <a:lnTo>
                    <a:pt x="0" y="297421"/>
                  </a:lnTo>
                  <a:close/>
                </a:path>
                <a:path w="1483995" h="594994">
                  <a:moveTo>
                    <a:pt x="21450" y="297421"/>
                  </a:moveTo>
                  <a:lnTo>
                    <a:pt x="33056" y="347026"/>
                  </a:lnTo>
                  <a:lnTo>
                    <a:pt x="66519" y="393715"/>
                  </a:lnTo>
                  <a:lnTo>
                    <a:pt x="119804" y="436708"/>
                  </a:lnTo>
                  <a:lnTo>
                    <a:pt x="153243" y="456574"/>
                  </a:lnTo>
                  <a:lnTo>
                    <a:pt x="190876" y="475225"/>
                  </a:lnTo>
                  <a:lnTo>
                    <a:pt x="232446" y="492561"/>
                  </a:lnTo>
                  <a:lnTo>
                    <a:pt x="277700" y="508486"/>
                  </a:lnTo>
                  <a:lnTo>
                    <a:pt x="326384" y="522903"/>
                  </a:lnTo>
                  <a:lnTo>
                    <a:pt x="378243" y="535713"/>
                  </a:lnTo>
                  <a:lnTo>
                    <a:pt x="433022" y="546820"/>
                  </a:lnTo>
                  <a:lnTo>
                    <a:pt x="490469" y="556126"/>
                  </a:lnTo>
                  <a:lnTo>
                    <a:pt x="550327" y="563534"/>
                  </a:lnTo>
                  <a:lnTo>
                    <a:pt x="612343" y="568945"/>
                  </a:lnTo>
                  <a:lnTo>
                    <a:pt x="676263" y="572264"/>
                  </a:lnTo>
                  <a:lnTo>
                    <a:pt x="741832" y="573392"/>
                  </a:lnTo>
                  <a:lnTo>
                    <a:pt x="807403" y="572264"/>
                  </a:lnTo>
                  <a:lnTo>
                    <a:pt x="871324" y="568945"/>
                  </a:lnTo>
                  <a:lnTo>
                    <a:pt x="933341" y="563534"/>
                  </a:lnTo>
                  <a:lnTo>
                    <a:pt x="993200" y="556126"/>
                  </a:lnTo>
                  <a:lnTo>
                    <a:pt x="1050647" y="546820"/>
                  </a:lnTo>
                  <a:lnTo>
                    <a:pt x="1105427" y="535713"/>
                  </a:lnTo>
                  <a:lnTo>
                    <a:pt x="1157286" y="522903"/>
                  </a:lnTo>
                  <a:lnTo>
                    <a:pt x="1205969" y="508486"/>
                  </a:lnTo>
                  <a:lnTo>
                    <a:pt x="1251223" y="492561"/>
                  </a:lnTo>
                  <a:lnTo>
                    <a:pt x="1292792" y="475225"/>
                  </a:lnTo>
                  <a:lnTo>
                    <a:pt x="1330424" y="456574"/>
                  </a:lnTo>
                  <a:lnTo>
                    <a:pt x="1363863" y="436708"/>
                  </a:lnTo>
                  <a:lnTo>
                    <a:pt x="1417146" y="393715"/>
                  </a:lnTo>
                  <a:lnTo>
                    <a:pt x="1450608" y="347026"/>
                  </a:lnTo>
                  <a:lnTo>
                    <a:pt x="1462214" y="297421"/>
                  </a:lnTo>
                  <a:lnTo>
                    <a:pt x="1459270" y="272302"/>
                  </a:lnTo>
                  <a:lnTo>
                    <a:pt x="1436482" y="224058"/>
                  </a:lnTo>
                  <a:lnTo>
                    <a:pt x="1392855" y="179122"/>
                  </a:lnTo>
                  <a:lnTo>
                    <a:pt x="1330424" y="138271"/>
                  </a:lnTo>
                  <a:lnTo>
                    <a:pt x="1292792" y="119622"/>
                  </a:lnTo>
                  <a:lnTo>
                    <a:pt x="1251223" y="102287"/>
                  </a:lnTo>
                  <a:lnTo>
                    <a:pt x="1205969" y="86363"/>
                  </a:lnTo>
                  <a:lnTo>
                    <a:pt x="1157286" y="71947"/>
                  </a:lnTo>
                  <a:lnTo>
                    <a:pt x="1105427" y="59138"/>
                  </a:lnTo>
                  <a:lnTo>
                    <a:pt x="1050647" y="48032"/>
                  </a:lnTo>
                  <a:lnTo>
                    <a:pt x="993200" y="38727"/>
                  </a:lnTo>
                  <a:lnTo>
                    <a:pt x="933341" y="31320"/>
                  </a:lnTo>
                  <a:lnTo>
                    <a:pt x="871324" y="25908"/>
                  </a:lnTo>
                  <a:lnTo>
                    <a:pt x="807403" y="22590"/>
                  </a:lnTo>
                  <a:lnTo>
                    <a:pt x="741832" y="21462"/>
                  </a:lnTo>
                  <a:lnTo>
                    <a:pt x="676263" y="22590"/>
                  </a:lnTo>
                  <a:lnTo>
                    <a:pt x="612343" y="25908"/>
                  </a:lnTo>
                  <a:lnTo>
                    <a:pt x="550327" y="31320"/>
                  </a:lnTo>
                  <a:lnTo>
                    <a:pt x="490469" y="38727"/>
                  </a:lnTo>
                  <a:lnTo>
                    <a:pt x="433022" y="48032"/>
                  </a:lnTo>
                  <a:lnTo>
                    <a:pt x="378243" y="59138"/>
                  </a:lnTo>
                  <a:lnTo>
                    <a:pt x="326384" y="71947"/>
                  </a:lnTo>
                  <a:lnTo>
                    <a:pt x="277700" y="86363"/>
                  </a:lnTo>
                  <a:lnTo>
                    <a:pt x="232446" y="102287"/>
                  </a:lnTo>
                  <a:lnTo>
                    <a:pt x="190876" y="119622"/>
                  </a:lnTo>
                  <a:lnTo>
                    <a:pt x="153243" y="138271"/>
                  </a:lnTo>
                  <a:lnTo>
                    <a:pt x="119804" y="158137"/>
                  </a:lnTo>
                  <a:lnTo>
                    <a:pt x="66519" y="201128"/>
                  </a:lnTo>
                  <a:lnTo>
                    <a:pt x="33056" y="247816"/>
                  </a:lnTo>
                  <a:lnTo>
                    <a:pt x="21450" y="29742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1756" y="4203191"/>
              <a:ext cx="6620256" cy="26548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7255" y="4398683"/>
              <a:ext cx="6370388" cy="213450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914574" y="5722270"/>
              <a:ext cx="1824989" cy="811530"/>
            </a:xfrm>
            <a:custGeom>
              <a:avLst/>
              <a:gdLst/>
              <a:ahLst/>
              <a:cxnLst/>
              <a:rect l="l" t="t" r="r" b="b"/>
              <a:pathLst>
                <a:path w="1824990" h="811529">
                  <a:moveTo>
                    <a:pt x="912431" y="0"/>
                  </a:moveTo>
                  <a:lnTo>
                    <a:pt x="847269" y="1018"/>
                  </a:lnTo>
                  <a:lnTo>
                    <a:pt x="783343" y="4026"/>
                  </a:lnTo>
                  <a:lnTo>
                    <a:pt x="720808" y="8956"/>
                  </a:lnTo>
                  <a:lnTo>
                    <a:pt x="659819" y="15739"/>
                  </a:lnTo>
                  <a:lnTo>
                    <a:pt x="600530" y="24307"/>
                  </a:lnTo>
                  <a:lnTo>
                    <a:pt x="543094" y="34591"/>
                  </a:lnTo>
                  <a:lnTo>
                    <a:pt x="487668" y="46522"/>
                  </a:lnTo>
                  <a:lnTo>
                    <a:pt x="434404" y="60032"/>
                  </a:lnTo>
                  <a:lnTo>
                    <a:pt x="383458" y="75052"/>
                  </a:lnTo>
                  <a:lnTo>
                    <a:pt x="334983" y="91513"/>
                  </a:lnTo>
                  <a:lnTo>
                    <a:pt x="289135" y="109347"/>
                  </a:lnTo>
                  <a:lnTo>
                    <a:pt x="246067" y="128485"/>
                  </a:lnTo>
                  <a:lnTo>
                    <a:pt x="205935" y="148859"/>
                  </a:lnTo>
                  <a:lnTo>
                    <a:pt x="168891" y="170400"/>
                  </a:lnTo>
                  <a:lnTo>
                    <a:pt x="135092" y="193039"/>
                  </a:lnTo>
                  <a:lnTo>
                    <a:pt x="104690" y="216708"/>
                  </a:lnTo>
                  <a:lnTo>
                    <a:pt x="54700" y="266861"/>
                  </a:lnTo>
                  <a:lnTo>
                    <a:pt x="20155" y="320309"/>
                  </a:lnTo>
                  <a:lnTo>
                    <a:pt x="2290" y="376504"/>
                  </a:lnTo>
                  <a:lnTo>
                    <a:pt x="0" y="405460"/>
                  </a:lnTo>
                  <a:lnTo>
                    <a:pt x="2221" y="433536"/>
                  </a:lnTo>
                  <a:lnTo>
                    <a:pt x="20155" y="490611"/>
                  </a:lnTo>
                  <a:lnTo>
                    <a:pt x="54700" y="544059"/>
                  </a:lnTo>
                  <a:lnTo>
                    <a:pt x="104690" y="594212"/>
                  </a:lnTo>
                  <a:lnTo>
                    <a:pt x="135092" y="617880"/>
                  </a:lnTo>
                  <a:lnTo>
                    <a:pt x="168891" y="640520"/>
                  </a:lnTo>
                  <a:lnTo>
                    <a:pt x="205935" y="662060"/>
                  </a:lnTo>
                  <a:lnTo>
                    <a:pt x="246067" y="682434"/>
                  </a:lnTo>
                  <a:lnTo>
                    <a:pt x="289135" y="701573"/>
                  </a:lnTo>
                  <a:lnTo>
                    <a:pt x="334983" y="719407"/>
                  </a:lnTo>
                  <a:lnTo>
                    <a:pt x="383458" y="735868"/>
                  </a:lnTo>
                  <a:lnTo>
                    <a:pt x="434404" y="750888"/>
                  </a:lnTo>
                  <a:lnTo>
                    <a:pt x="487668" y="764397"/>
                  </a:lnTo>
                  <a:lnTo>
                    <a:pt x="543094" y="776328"/>
                  </a:lnTo>
                  <a:lnTo>
                    <a:pt x="600530" y="786612"/>
                  </a:lnTo>
                  <a:lnTo>
                    <a:pt x="659819" y="795180"/>
                  </a:lnTo>
                  <a:lnTo>
                    <a:pt x="720808" y="801963"/>
                  </a:lnTo>
                  <a:lnTo>
                    <a:pt x="783343" y="806893"/>
                  </a:lnTo>
                  <a:lnTo>
                    <a:pt x="847269" y="809902"/>
                  </a:lnTo>
                  <a:lnTo>
                    <a:pt x="912431" y="810920"/>
                  </a:lnTo>
                  <a:lnTo>
                    <a:pt x="977593" y="809902"/>
                  </a:lnTo>
                  <a:lnTo>
                    <a:pt x="1041519" y="806893"/>
                  </a:lnTo>
                  <a:lnTo>
                    <a:pt x="1104054" y="801963"/>
                  </a:lnTo>
                  <a:lnTo>
                    <a:pt x="1165044" y="795180"/>
                  </a:lnTo>
                  <a:lnTo>
                    <a:pt x="1224334" y="786612"/>
                  </a:lnTo>
                  <a:lnTo>
                    <a:pt x="1251926" y="781672"/>
                  </a:lnTo>
                  <a:lnTo>
                    <a:pt x="912431" y="781672"/>
                  </a:lnTo>
                  <a:lnTo>
                    <a:pt x="846518" y="780640"/>
                  </a:lnTo>
                  <a:lnTo>
                    <a:pt x="781921" y="777593"/>
                  </a:lnTo>
                  <a:lnTo>
                    <a:pt x="718810" y="772603"/>
                  </a:lnTo>
                  <a:lnTo>
                    <a:pt x="657356" y="765743"/>
                  </a:lnTo>
                  <a:lnTo>
                    <a:pt x="597730" y="757086"/>
                  </a:lnTo>
                  <a:lnTo>
                    <a:pt x="540103" y="746705"/>
                  </a:lnTo>
                  <a:lnTo>
                    <a:pt x="484646" y="734672"/>
                  </a:lnTo>
                  <a:lnTo>
                    <a:pt x="431528" y="721061"/>
                  </a:lnTo>
                  <a:lnTo>
                    <a:pt x="380922" y="705943"/>
                  </a:lnTo>
                  <a:lnTo>
                    <a:pt x="332998" y="689392"/>
                  </a:lnTo>
                  <a:lnTo>
                    <a:pt x="287926" y="671480"/>
                  </a:lnTo>
                  <a:lnTo>
                    <a:pt x="245878" y="652281"/>
                  </a:lnTo>
                  <a:lnTo>
                    <a:pt x="207023" y="631866"/>
                  </a:lnTo>
                  <a:lnTo>
                    <a:pt x="171534" y="610309"/>
                  </a:lnTo>
                  <a:lnTo>
                    <a:pt x="139580" y="587683"/>
                  </a:lnTo>
                  <a:lnTo>
                    <a:pt x="86963" y="539512"/>
                  </a:lnTo>
                  <a:lnTo>
                    <a:pt x="50537" y="487936"/>
                  </a:lnTo>
                  <a:lnTo>
                    <a:pt x="31670" y="433536"/>
                  </a:lnTo>
                  <a:lnTo>
                    <a:pt x="29248" y="405460"/>
                  </a:lnTo>
                  <a:lnTo>
                    <a:pt x="31670" y="377383"/>
                  </a:lnTo>
                  <a:lnTo>
                    <a:pt x="50537" y="322984"/>
                  </a:lnTo>
                  <a:lnTo>
                    <a:pt x="86963" y="271407"/>
                  </a:lnTo>
                  <a:lnTo>
                    <a:pt x="139580" y="223237"/>
                  </a:lnTo>
                  <a:lnTo>
                    <a:pt x="171534" y="200610"/>
                  </a:lnTo>
                  <a:lnTo>
                    <a:pt x="207023" y="179053"/>
                  </a:lnTo>
                  <a:lnTo>
                    <a:pt x="245878" y="158639"/>
                  </a:lnTo>
                  <a:lnTo>
                    <a:pt x="287926" y="139439"/>
                  </a:lnTo>
                  <a:lnTo>
                    <a:pt x="332998" y="121528"/>
                  </a:lnTo>
                  <a:lnTo>
                    <a:pt x="380922" y="104976"/>
                  </a:lnTo>
                  <a:lnTo>
                    <a:pt x="431528" y="89859"/>
                  </a:lnTo>
                  <a:lnTo>
                    <a:pt x="484646" y="76247"/>
                  </a:lnTo>
                  <a:lnTo>
                    <a:pt x="540103" y="64214"/>
                  </a:lnTo>
                  <a:lnTo>
                    <a:pt x="597730" y="53833"/>
                  </a:lnTo>
                  <a:lnTo>
                    <a:pt x="657356" y="45176"/>
                  </a:lnTo>
                  <a:lnTo>
                    <a:pt x="718810" y="38317"/>
                  </a:lnTo>
                  <a:lnTo>
                    <a:pt x="781921" y="33327"/>
                  </a:lnTo>
                  <a:lnTo>
                    <a:pt x="846518" y="30280"/>
                  </a:lnTo>
                  <a:lnTo>
                    <a:pt x="912431" y="29248"/>
                  </a:lnTo>
                  <a:lnTo>
                    <a:pt x="1251926" y="29248"/>
                  </a:lnTo>
                  <a:lnTo>
                    <a:pt x="1224334" y="24307"/>
                  </a:lnTo>
                  <a:lnTo>
                    <a:pt x="1165044" y="15739"/>
                  </a:lnTo>
                  <a:lnTo>
                    <a:pt x="1104054" y="8956"/>
                  </a:lnTo>
                  <a:lnTo>
                    <a:pt x="1041519" y="4026"/>
                  </a:lnTo>
                  <a:lnTo>
                    <a:pt x="977593" y="1018"/>
                  </a:lnTo>
                  <a:lnTo>
                    <a:pt x="912431" y="0"/>
                  </a:lnTo>
                  <a:close/>
                </a:path>
                <a:path w="1824990" h="811529">
                  <a:moveTo>
                    <a:pt x="1251926" y="29248"/>
                  </a:moveTo>
                  <a:lnTo>
                    <a:pt x="912431" y="29248"/>
                  </a:lnTo>
                  <a:lnTo>
                    <a:pt x="978344" y="30280"/>
                  </a:lnTo>
                  <a:lnTo>
                    <a:pt x="1042941" y="33327"/>
                  </a:lnTo>
                  <a:lnTo>
                    <a:pt x="1106052" y="38317"/>
                  </a:lnTo>
                  <a:lnTo>
                    <a:pt x="1167506" y="45176"/>
                  </a:lnTo>
                  <a:lnTo>
                    <a:pt x="1227132" y="53833"/>
                  </a:lnTo>
                  <a:lnTo>
                    <a:pt x="1284759" y="64214"/>
                  </a:lnTo>
                  <a:lnTo>
                    <a:pt x="1340216" y="76247"/>
                  </a:lnTo>
                  <a:lnTo>
                    <a:pt x="1393334" y="89859"/>
                  </a:lnTo>
                  <a:lnTo>
                    <a:pt x="1443940" y="104976"/>
                  </a:lnTo>
                  <a:lnTo>
                    <a:pt x="1491864" y="121528"/>
                  </a:lnTo>
                  <a:lnTo>
                    <a:pt x="1536936" y="139439"/>
                  </a:lnTo>
                  <a:lnTo>
                    <a:pt x="1578984" y="158639"/>
                  </a:lnTo>
                  <a:lnTo>
                    <a:pt x="1617839" y="179053"/>
                  </a:lnTo>
                  <a:lnTo>
                    <a:pt x="1653328" y="200610"/>
                  </a:lnTo>
                  <a:lnTo>
                    <a:pt x="1685282" y="223237"/>
                  </a:lnTo>
                  <a:lnTo>
                    <a:pt x="1737899" y="271407"/>
                  </a:lnTo>
                  <a:lnTo>
                    <a:pt x="1774325" y="322984"/>
                  </a:lnTo>
                  <a:lnTo>
                    <a:pt x="1793192" y="377383"/>
                  </a:lnTo>
                  <a:lnTo>
                    <a:pt x="1795614" y="405460"/>
                  </a:lnTo>
                  <a:lnTo>
                    <a:pt x="1793192" y="433536"/>
                  </a:lnTo>
                  <a:lnTo>
                    <a:pt x="1774325" y="487936"/>
                  </a:lnTo>
                  <a:lnTo>
                    <a:pt x="1737899" y="539512"/>
                  </a:lnTo>
                  <a:lnTo>
                    <a:pt x="1685282" y="587683"/>
                  </a:lnTo>
                  <a:lnTo>
                    <a:pt x="1653328" y="610309"/>
                  </a:lnTo>
                  <a:lnTo>
                    <a:pt x="1617839" y="631866"/>
                  </a:lnTo>
                  <a:lnTo>
                    <a:pt x="1578984" y="652281"/>
                  </a:lnTo>
                  <a:lnTo>
                    <a:pt x="1536936" y="671480"/>
                  </a:lnTo>
                  <a:lnTo>
                    <a:pt x="1491864" y="689392"/>
                  </a:lnTo>
                  <a:lnTo>
                    <a:pt x="1443940" y="705943"/>
                  </a:lnTo>
                  <a:lnTo>
                    <a:pt x="1393334" y="721061"/>
                  </a:lnTo>
                  <a:lnTo>
                    <a:pt x="1340216" y="734672"/>
                  </a:lnTo>
                  <a:lnTo>
                    <a:pt x="1284759" y="746705"/>
                  </a:lnTo>
                  <a:lnTo>
                    <a:pt x="1227132" y="757086"/>
                  </a:lnTo>
                  <a:lnTo>
                    <a:pt x="1167506" y="765743"/>
                  </a:lnTo>
                  <a:lnTo>
                    <a:pt x="1106052" y="772603"/>
                  </a:lnTo>
                  <a:lnTo>
                    <a:pt x="1042941" y="777593"/>
                  </a:lnTo>
                  <a:lnTo>
                    <a:pt x="978344" y="780640"/>
                  </a:lnTo>
                  <a:lnTo>
                    <a:pt x="912431" y="781672"/>
                  </a:lnTo>
                  <a:lnTo>
                    <a:pt x="1251926" y="781672"/>
                  </a:lnTo>
                  <a:lnTo>
                    <a:pt x="1337197" y="764397"/>
                  </a:lnTo>
                  <a:lnTo>
                    <a:pt x="1390461" y="750888"/>
                  </a:lnTo>
                  <a:lnTo>
                    <a:pt x="1441408" y="735868"/>
                  </a:lnTo>
                  <a:lnTo>
                    <a:pt x="1489884" y="719407"/>
                  </a:lnTo>
                  <a:lnTo>
                    <a:pt x="1535733" y="701573"/>
                  </a:lnTo>
                  <a:lnTo>
                    <a:pt x="1578801" y="682434"/>
                  </a:lnTo>
                  <a:lnTo>
                    <a:pt x="1618935" y="662060"/>
                  </a:lnTo>
                  <a:lnTo>
                    <a:pt x="1655979" y="640520"/>
                  </a:lnTo>
                  <a:lnTo>
                    <a:pt x="1689779" y="617880"/>
                  </a:lnTo>
                  <a:lnTo>
                    <a:pt x="1720181" y="594212"/>
                  </a:lnTo>
                  <a:lnTo>
                    <a:pt x="1770173" y="544059"/>
                  </a:lnTo>
                  <a:lnTo>
                    <a:pt x="1804719" y="490611"/>
                  </a:lnTo>
                  <a:lnTo>
                    <a:pt x="1822584" y="434416"/>
                  </a:lnTo>
                  <a:lnTo>
                    <a:pt x="1824875" y="405460"/>
                  </a:lnTo>
                  <a:lnTo>
                    <a:pt x="1822654" y="377383"/>
                  </a:lnTo>
                  <a:lnTo>
                    <a:pt x="1822584" y="376504"/>
                  </a:lnTo>
                  <a:lnTo>
                    <a:pt x="1804719" y="320309"/>
                  </a:lnTo>
                  <a:lnTo>
                    <a:pt x="1770173" y="266861"/>
                  </a:lnTo>
                  <a:lnTo>
                    <a:pt x="1720181" y="216708"/>
                  </a:lnTo>
                  <a:lnTo>
                    <a:pt x="1689779" y="193039"/>
                  </a:lnTo>
                  <a:lnTo>
                    <a:pt x="1655979" y="170400"/>
                  </a:lnTo>
                  <a:lnTo>
                    <a:pt x="1618935" y="148859"/>
                  </a:lnTo>
                  <a:lnTo>
                    <a:pt x="1578801" y="128485"/>
                  </a:lnTo>
                  <a:lnTo>
                    <a:pt x="1535733" y="109347"/>
                  </a:lnTo>
                  <a:lnTo>
                    <a:pt x="1489884" y="91513"/>
                  </a:lnTo>
                  <a:lnTo>
                    <a:pt x="1441408" y="75052"/>
                  </a:lnTo>
                  <a:lnTo>
                    <a:pt x="1390461" y="60032"/>
                  </a:lnTo>
                  <a:lnTo>
                    <a:pt x="1337197" y="46522"/>
                  </a:lnTo>
                  <a:lnTo>
                    <a:pt x="1281770" y="34591"/>
                  </a:lnTo>
                  <a:lnTo>
                    <a:pt x="1251926" y="292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14573" y="5722270"/>
              <a:ext cx="1824989" cy="811530"/>
            </a:xfrm>
            <a:custGeom>
              <a:avLst/>
              <a:gdLst/>
              <a:ahLst/>
              <a:cxnLst/>
              <a:rect l="l" t="t" r="r" b="b"/>
              <a:pathLst>
                <a:path w="1824990" h="811529">
                  <a:moveTo>
                    <a:pt x="0" y="405460"/>
                  </a:moveTo>
                  <a:lnTo>
                    <a:pt x="9060" y="348097"/>
                  </a:lnTo>
                  <a:lnTo>
                    <a:pt x="35419" y="293207"/>
                  </a:lnTo>
                  <a:lnTo>
                    <a:pt x="77842" y="241338"/>
                  </a:lnTo>
                  <a:lnTo>
                    <a:pt x="135092" y="193039"/>
                  </a:lnTo>
                  <a:lnTo>
                    <a:pt x="168891" y="170400"/>
                  </a:lnTo>
                  <a:lnTo>
                    <a:pt x="205935" y="148859"/>
                  </a:lnTo>
                  <a:lnTo>
                    <a:pt x="246067" y="128485"/>
                  </a:lnTo>
                  <a:lnTo>
                    <a:pt x="289135" y="109347"/>
                  </a:lnTo>
                  <a:lnTo>
                    <a:pt x="334983" y="91513"/>
                  </a:lnTo>
                  <a:lnTo>
                    <a:pt x="383458" y="75052"/>
                  </a:lnTo>
                  <a:lnTo>
                    <a:pt x="434404" y="60032"/>
                  </a:lnTo>
                  <a:lnTo>
                    <a:pt x="487668" y="46522"/>
                  </a:lnTo>
                  <a:lnTo>
                    <a:pt x="543094" y="34591"/>
                  </a:lnTo>
                  <a:lnTo>
                    <a:pt x="600530" y="24307"/>
                  </a:lnTo>
                  <a:lnTo>
                    <a:pt x="659819" y="15739"/>
                  </a:lnTo>
                  <a:lnTo>
                    <a:pt x="720808" y="8956"/>
                  </a:lnTo>
                  <a:lnTo>
                    <a:pt x="783343" y="4026"/>
                  </a:lnTo>
                  <a:lnTo>
                    <a:pt x="847269" y="1018"/>
                  </a:lnTo>
                  <a:lnTo>
                    <a:pt x="912431" y="0"/>
                  </a:lnTo>
                  <a:lnTo>
                    <a:pt x="977593" y="1018"/>
                  </a:lnTo>
                  <a:lnTo>
                    <a:pt x="1041519" y="4026"/>
                  </a:lnTo>
                  <a:lnTo>
                    <a:pt x="1104054" y="8956"/>
                  </a:lnTo>
                  <a:lnTo>
                    <a:pt x="1165044" y="15739"/>
                  </a:lnTo>
                  <a:lnTo>
                    <a:pt x="1224334" y="24307"/>
                  </a:lnTo>
                  <a:lnTo>
                    <a:pt x="1281770" y="34591"/>
                  </a:lnTo>
                  <a:lnTo>
                    <a:pt x="1337197" y="46522"/>
                  </a:lnTo>
                  <a:lnTo>
                    <a:pt x="1390461" y="60032"/>
                  </a:lnTo>
                  <a:lnTo>
                    <a:pt x="1441408" y="75052"/>
                  </a:lnTo>
                  <a:lnTo>
                    <a:pt x="1489884" y="91513"/>
                  </a:lnTo>
                  <a:lnTo>
                    <a:pt x="1535733" y="109347"/>
                  </a:lnTo>
                  <a:lnTo>
                    <a:pt x="1578801" y="128485"/>
                  </a:lnTo>
                  <a:lnTo>
                    <a:pt x="1618935" y="148859"/>
                  </a:lnTo>
                  <a:lnTo>
                    <a:pt x="1655979" y="170400"/>
                  </a:lnTo>
                  <a:lnTo>
                    <a:pt x="1689779" y="193039"/>
                  </a:lnTo>
                  <a:lnTo>
                    <a:pt x="1720181" y="216708"/>
                  </a:lnTo>
                  <a:lnTo>
                    <a:pt x="1770173" y="266861"/>
                  </a:lnTo>
                  <a:lnTo>
                    <a:pt x="1804719" y="320309"/>
                  </a:lnTo>
                  <a:lnTo>
                    <a:pt x="1822584" y="376504"/>
                  </a:lnTo>
                  <a:lnTo>
                    <a:pt x="1824875" y="405460"/>
                  </a:lnTo>
                  <a:lnTo>
                    <a:pt x="1822584" y="434416"/>
                  </a:lnTo>
                  <a:lnTo>
                    <a:pt x="1804719" y="490611"/>
                  </a:lnTo>
                  <a:lnTo>
                    <a:pt x="1770173" y="544059"/>
                  </a:lnTo>
                  <a:lnTo>
                    <a:pt x="1720181" y="594212"/>
                  </a:lnTo>
                  <a:lnTo>
                    <a:pt x="1689779" y="617880"/>
                  </a:lnTo>
                  <a:lnTo>
                    <a:pt x="1655979" y="640520"/>
                  </a:lnTo>
                  <a:lnTo>
                    <a:pt x="1618935" y="662060"/>
                  </a:lnTo>
                  <a:lnTo>
                    <a:pt x="1578801" y="682434"/>
                  </a:lnTo>
                  <a:lnTo>
                    <a:pt x="1535733" y="701573"/>
                  </a:lnTo>
                  <a:lnTo>
                    <a:pt x="1489884" y="719407"/>
                  </a:lnTo>
                  <a:lnTo>
                    <a:pt x="1441408" y="735868"/>
                  </a:lnTo>
                  <a:lnTo>
                    <a:pt x="1390461" y="750888"/>
                  </a:lnTo>
                  <a:lnTo>
                    <a:pt x="1337197" y="764397"/>
                  </a:lnTo>
                  <a:lnTo>
                    <a:pt x="1281770" y="776328"/>
                  </a:lnTo>
                  <a:lnTo>
                    <a:pt x="1224334" y="786612"/>
                  </a:lnTo>
                  <a:lnTo>
                    <a:pt x="1165044" y="795180"/>
                  </a:lnTo>
                  <a:lnTo>
                    <a:pt x="1104054" y="801963"/>
                  </a:lnTo>
                  <a:lnTo>
                    <a:pt x="1041519" y="806893"/>
                  </a:lnTo>
                  <a:lnTo>
                    <a:pt x="977593" y="809902"/>
                  </a:lnTo>
                  <a:lnTo>
                    <a:pt x="912431" y="810920"/>
                  </a:lnTo>
                  <a:lnTo>
                    <a:pt x="847269" y="809902"/>
                  </a:lnTo>
                  <a:lnTo>
                    <a:pt x="783343" y="806893"/>
                  </a:lnTo>
                  <a:lnTo>
                    <a:pt x="720808" y="801963"/>
                  </a:lnTo>
                  <a:lnTo>
                    <a:pt x="659819" y="795180"/>
                  </a:lnTo>
                  <a:lnTo>
                    <a:pt x="600530" y="786612"/>
                  </a:lnTo>
                  <a:lnTo>
                    <a:pt x="543094" y="776328"/>
                  </a:lnTo>
                  <a:lnTo>
                    <a:pt x="487668" y="764397"/>
                  </a:lnTo>
                  <a:lnTo>
                    <a:pt x="434404" y="750888"/>
                  </a:lnTo>
                  <a:lnTo>
                    <a:pt x="383458" y="735868"/>
                  </a:lnTo>
                  <a:lnTo>
                    <a:pt x="334983" y="719407"/>
                  </a:lnTo>
                  <a:lnTo>
                    <a:pt x="289135" y="701573"/>
                  </a:lnTo>
                  <a:lnTo>
                    <a:pt x="246067" y="682434"/>
                  </a:lnTo>
                  <a:lnTo>
                    <a:pt x="205935" y="662060"/>
                  </a:lnTo>
                  <a:lnTo>
                    <a:pt x="168891" y="640520"/>
                  </a:lnTo>
                  <a:lnTo>
                    <a:pt x="135092" y="617880"/>
                  </a:lnTo>
                  <a:lnTo>
                    <a:pt x="104690" y="594212"/>
                  </a:lnTo>
                  <a:lnTo>
                    <a:pt x="54700" y="544059"/>
                  </a:lnTo>
                  <a:lnTo>
                    <a:pt x="20155" y="490611"/>
                  </a:lnTo>
                  <a:lnTo>
                    <a:pt x="2290" y="434416"/>
                  </a:lnTo>
                  <a:lnTo>
                    <a:pt x="0" y="405460"/>
                  </a:lnTo>
                  <a:close/>
                </a:path>
                <a:path w="1824990" h="811529">
                  <a:moveTo>
                    <a:pt x="29248" y="405460"/>
                  </a:moveTo>
                  <a:lnTo>
                    <a:pt x="38824" y="461053"/>
                  </a:lnTo>
                  <a:lnTo>
                    <a:pt x="66641" y="514113"/>
                  </a:lnTo>
                  <a:lnTo>
                    <a:pt x="111333" y="564059"/>
                  </a:lnTo>
                  <a:lnTo>
                    <a:pt x="171534" y="610309"/>
                  </a:lnTo>
                  <a:lnTo>
                    <a:pt x="207023" y="631866"/>
                  </a:lnTo>
                  <a:lnTo>
                    <a:pt x="245878" y="652281"/>
                  </a:lnTo>
                  <a:lnTo>
                    <a:pt x="287926" y="671480"/>
                  </a:lnTo>
                  <a:lnTo>
                    <a:pt x="332998" y="689392"/>
                  </a:lnTo>
                  <a:lnTo>
                    <a:pt x="380922" y="705943"/>
                  </a:lnTo>
                  <a:lnTo>
                    <a:pt x="431528" y="721061"/>
                  </a:lnTo>
                  <a:lnTo>
                    <a:pt x="484646" y="734672"/>
                  </a:lnTo>
                  <a:lnTo>
                    <a:pt x="540103" y="746705"/>
                  </a:lnTo>
                  <a:lnTo>
                    <a:pt x="597730" y="757086"/>
                  </a:lnTo>
                  <a:lnTo>
                    <a:pt x="657356" y="765743"/>
                  </a:lnTo>
                  <a:lnTo>
                    <a:pt x="718810" y="772603"/>
                  </a:lnTo>
                  <a:lnTo>
                    <a:pt x="781921" y="777593"/>
                  </a:lnTo>
                  <a:lnTo>
                    <a:pt x="846518" y="780640"/>
                  </a:lnTo>
                  <a:lnTo>
                    <a:pt x="912431" y="781672"/>
                  </a:lnTo>
                  <a:lnTo>
                    <a:pt x="978344" y="780640"/>
                  </a:lnTo>
                  <a:lnTo>
                    <a:pt x="1042941" y="777593"/>
                  </a:lnTo>
                  <a:lnTo>
                    <a:pt x="1106052" y="772603"/>
                  </a:lnTo>
                  <a:lnTo>
                    <a:pt x="1167506" y="765743"/>
                  </a:lnTo>
                  <a:lnTo>
                    <a:pt x="1227132" y="757086"/>
                  </a:lnTo>
                  <a:lnTo>
                    <a:pt x="1284759" y="746705"/>
                  </a:lnTo>
                  <a:lnTo>
                    <a:pt x="1340216" y="734672"/>
                  </a:lnTo>
                  <a:lnTo>
                    <a:pt x="1393334" y="721061"/>
                  </a:lnTo>
                  <a:lnTo>
                    <a:pt x="1443940" y="705943"/>
                  </a:lnTo>
                  <a:lnTo>
                    <a:pt x="1491864" y="689392"/>
                  </a:lnTo>
                  <a:lnTo>
                    <a:pt x="1536936" y="671480"/>
                  </a:lnTo>
                  <a:lnTo>
                    <a:pt x="1578984" y="652281"/>
                  </a:lnTo>
                  <a:lnTo>
                    <a:pt x="1617839" y="631866"/>
                  </a:lnTo>
                  <a:lnTo>
                    <a:pt x="1653328" y="610309"/>
                  </a:lnTo>
                  <a:lnTo>
                    <a:pt x="1685282" y="587683"/>
                  </a:lnTo>
                  <a:lnTo>
                    <a:pt x="1737899" y="539512"/>
                  </a:lnTo>
                  <a:lnTo>
                    <a:pt x="1774325" y="487936"/>
                  </a:lnTo>
                  <a:lnTo>
                    <a:pt x="1793192" y="433536"/>
                  </a:lnTo>
                  <a:lnTo>
                    <a:pt x="1795614" y="405460"/>
                  </a:lnTo>
                  <a:lnTo>
                    <a:pt x="1793192" y="377383"/>
                  </a:lnTo>
                  <a:lnTo>
                    <a:pt x="1774325" y="322984"/>
                  </a:lnTo>
                  <a:lnTo>
                    <a:pt x="1737899" y="271407"/>
                  </a:lnTo>
                  <a:lnTo>
                    <a:pt x="1685282" y="223237"/>
                  </a:lnTo>
                  <a:lnTo>
                    <a:pt x="1653328" y="200610"/>
                  </a:lnTo>
                  <a:lnTo>
                    <a:pt x="1617839" y="179053"/>
                  </a:lnTo>
                  <a:lnTo>
                    <a:pt x="1578984" y="158639"/>
                  </a:lnTo>
                  <a:lnTo>
                    <a:pt x="1536936" y="139439"/>
                  </a:lnTo>
                  <a:lnTo>
                    <a:pt x="1491864" y="121528"/>
                  </a:lnTo>
                  <a:lnTo>
                    <a:pt x="1443940" y="104976"/>
                  </a:lnTo>
                  <a:lnTo>
                    <a:pt x="1393334" y="89859"/>
                  </a:lnTo>
                  <a:lnTo>
                    <a:pt x="1340216" y="76247"/>
                  </a:lnTo>
                  <a:lnTo>
                    <a:pt x="1284759" y="64214"/>
                  </a:lnTo>
                  <a:lnTo>
                    <a:pt x="1227132" y="53833"/>
                  </a:lnTo>
                  <a:lnTo>
                    <a:pt x="1167506" y="45176"/>
                  </a:lnTo>
                  <a:lnTo>
                    <a:pt x="1106052" y="38317"/>
                  </a:lnTo>
                  <a:lnTo>
                    <a:pt x="1042941" y="33327"/>
                  </a:lnTo>
                  <a:lnTo>
                    <a:pt x="978344" y="30280"/>
                  </a:lnTo>
                  <a:lnTo>
                    <a:pt x="912431" y="29248"/>
                  </a:lnTo>
                  <a:lnTo>
                    <a:pt x="846518" y="30280"/>
                  </a:lnTo>
                  <a:lnTo>
                    <a:pt x="781921" y="33327"/>
                  </a:lnTo>
                  <a:lnTo>
                    <a:pt x="718810" y="38317"/>
                  </a:lnTo>
                  <a:lnTo>
                    <a:pt x="657356" y="45176"/>
                  </a:lnTo>
                  <a:lnTo>
                    <a:pt x="597730" y="53833"/>
                  </a:lnTo>
                  <a:lnTo>
                    <a:pt x="540103" y="64214"/>
                  </a:lnTo>
                  <a:lnTo>
                    <a:pt x="484646" y="76247"/>
                  </a:lnTo>
                  <a:lnTo>
                    <a:pt x="431528" y="89859"/>
                  </a:lnTo>
                  <a:lnTo>
                    <a:pt x="380922" y="104976"/>
                  </a:lnTo>
                  <a:lnTo>
                    <a:pt x="332998" y="121528"/>
                  </a:lnTo>
                  <a:lnTo>
                    <a:pt x="287926" y="139439"/>
                  </a:lnTo>
                  <a:lnTo>
                    <a:pt x="245878" y="158639"/>
                  </a:lnTo>
                  <a:lnTo>
                    <a:pt x="207023" y="179053"/>
                  </a:lnTo>
                  <a:lnTo>
                    <a:pt x="171534" y="200610"/>
                  </a:lnTo>
                  <a:lnTo>
                    <a:pt x="139580" y="223237"/>
                  </a:lnTo>
                  <a:lnTo>
                    <a:pt x="86963" y="271407"/>
                  </a:lnTo>
                  <a:lnTo>
                    <a:pt x="50537" y="322984"/>
                  </a:lnTo>
                  <a:lnTo>
                    <a:pt x="31670" y="377383"/>
                  </a:lnTo>
                  <a:lnTo>
                    <a:pt x="29248" y="40546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99153" y="0"/>
              <a:ext cx="1691093" cy="106907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150112" y="4415820"/>
              <a:ext cx="466090" cy="453390"/>
            </a:xfrm>
            <a:custGeom>
              <a:avLst/>
              <a:gdLst/>
              <a:ahLst/>
              <a:cxnLst/>
              <a:rect l="l" t="t" r="r" b="b"/>
              <a:pathLst>
                <a:path w="466090" h="453389">
                  <a:moveTo>
                    <a:pt x="233045" y="0"/>
                  </a:moveTo>
                  <a:lnTo>
                    <a:pt x="186076" y="4605"/>
                  </a:lnTo>
                  <a:lnTo>
                    <a:pt x="142330" y="17815"/>
                  </a:lnTo>
                  <a:lnTo>
                    <a:pt x="102744" y="38716"/>
                  </a:lnTo>
                  <a:lnTo>
                    <a:pt x="68254" y="66397"/>
                  </a:lnTo>
                  <a:lnTo>
                    <a:pt x="39798" y="99946"/>
                  </a:lnTo>
                  <a:lnTo>
                    <a:pt x="18312" y="138451"/>
                  </a:lnTo>
                  <a:lnTo>
                    <a:pt x="4734" y="181000"/>
                  </a:lnTo>
                  <a:lnTo>
                    <a:pt x="0" y="226682"/>
                  </a:lnTo>
                  <a:lnTo>
                    <a:pt x="4734" y="272364"/>
                  </a:lnTo>
                  <a:lnTo>
                    <a:pt x="18312" y="314913"/>
                  </a:lnTo>
                  <a:lnTo>
                    <a:pt x="39798" y="353418"/>
                  </a:lnTo>
                  <a:lnTo>
                    <a:pt x="68254" y="386967"/>
                  </a:lnTo>
                  <a:lnTo>
                    <a:pt x="102744" y="414648"/>
                  </a:lnTo>
                  <a:lnTo>
                    <a:pt x="142330" y="435549"/>
                  </a:lnTo>
                  <a:lnTo>
                    <a:pt x="186076" y="448758"/>
                  </a:lnTo>
                  <a:lnTo>
                    <a:pt x="233045" y="453364"/>
                  </a:lnTo>
                  <a:lnTo>
                    <a:pt x="280009" y="448758"/>
                  </a:lnTo>
                  <a:lnTo>
                    <a:pt x="318925" y="437006"/>
                  </a:lnTo>
                  <a:lnTo>
                    <a:pt x="233045" y="437006"/>
                  </a:lnTo>
                  <a:lnTo>
                    <a:pt x="183360" y="431451"/>
                  </a:lnTo>
                  <a:lnTo>
                    <a:pt x="137751" y="415628"/>
                  </a:lnTo>
                  <a:lnTo>
                    <a:pt x="97518" y="390799"/>
                  </a:lnTo>
                  <a:lnTo>
                    <a:pt x="63961" y="358227"/>
                  </a:lnTo>
                  <a:lnTo>
                    <a:pt x="38382" y="319175"/>
                  </a:lnTo>
                  <a:lnTo>
                    <a:pt x="22080" y="274906"/>
                  </a:lnTo>
                  <a:lnTo>
                    <a:pt x="16357" y="226682"/>
                  </a:lnTo>
                  <a:lnTo>
                    <a:pt x="22080" y="178458"/>
                  </a:lnTo>
                  <a:lnTo>
                    <a:pt x="38382" y="134188"/>
                  </a:lnTo>
                  <a:lnTo>
                    <a:pt x="63961" y="95136"/>
                  </a:lnTo>
                  <a:lnTo>
                    <a:pt x="97518" y="62565"/>
                  </a:lnTo>
                  <a:lnTo>
                    <a:pt x="137751" y="37736"/>
                  </a:lnTo>
                  <a:lnTo>
                    <a:pt x="183360" y="21912"/>
                  </a:lnTo>
                  <a:lnTo>
                    <a:pt x="233045" y="16357"/>
                  </a:lnTo>
                  <a:lnTo>
                    <a:pt x="318925" y="16357"/>
                  </a:lnTo>
                  <a:lnTo>
                    <a:pt x="280009" y="4605"/>
                  </a:lnTo>
                  <a:lnTo>
                    <a:pt x="233045" y="0"/>
                  </a:lnTo>
                  <a:close/>
                </a:path>
                <a:path w="466090" h="453389">
                  <a:moveTo>
                    <a:pt x="318925" y="16357"/>
                  </a:moveTo>
                  <a:lnTo>
                    <a:pt x="233045" y="16357"/>
                  </a:lnTo>
                  <a:lnTo>
                    <a:pt x="282728" y="21912"/>
                  </a:lnTo>
                  <a:lnTo>
                    <a:pt x="328335" y="37736"/>
                  </a:lnTo>
                  <a:lnTo>
                    <a:pt x="368566" y="62565"/>
                  </a:lnTo>
                  <a:lnTo>
                    <a:pt x="402120" y="95136"/>
                  </a:lnTo>
                  <a:lnTo>
                    <a:pt x="427697" y="134188"/>
                  </a:lnTo>
                  <a:lnTo>
                    <a:pt x="443997" y="178458"/>
                  </a:lnTo>
                  <a:lnTo>
                    <a:pt x="449719" y="226682"/>
                  </a:lnTo>
                  <a:lnTo>
                    <a:pt x="443997" y="274906"/>
                  </a:lnTo>
                  <a:lnTo>
                    <a:pt x="427697" y="319175"/>
                  </a:lnTo>
                  <a:lnTo>
                    <a:pt x="402120" y="358227"/>
                  </a:lnTo>
                  <a:lnTo>
                    <a:pt x="368566" y="390799"/>
                  </a:lnTo>
                  <a:lnTo>
                    <a:pt x="328335" y="415628"/>
                  </a:lnTo>
                  <a:lnTo>
                    <a:pt x="282728" y="431451"/>
                  </a:lnTo>
                  <a:lnTo>
                    <a:pt x="233045" y="437006"/>
                  </a:lnTo>
                  <a:lnTo>
                    <a:pt x="318925" y="437006"/>
                  </a:lnTo>
                  <a:lnTo>
                    <a:pt x="363336" y="414648"/>
                  </a:lnTo>
                  <a:lnTo>
                    <a:pt x="397824" y="386967"/>
                  </a:lnTo>
                  <a:lnTo>
                    <a:pt x="426279" y="353418"/>
                  </a:lnTo>
                  <a:lnTo>
                    <a:pt x="447764" y="314913"/>
                  </a:lnTo>
                  <a:lnTo>
                    <a:pt x="461342" y="272364"/>
                  </a:lnTo>
                  <a:lnTo>
                    <a:pt x="466077" y="226682"/>
                  </a:lnTo>
                  <a:lnTo>
                    <a:pt x="461342" y="181000"/>
                  </a:lnTo>
                  <a:lnTo>
                    <a:pt x="447764" y="138451"/>
                  </a:lnTo>
                  <a:lnTo>
                    <a:pt x="426279" y="99946"/>
                  </a:lnTo>
                  <a:lnTo>
                    <a:pt x="397824" y="66397"/>
                  </a:lnTo>
                  <a:lnTo>
                    <a:pt x="363336" y="38716"/>
                  </a:lnTo>
                  <a:lnTo>
                    <a:pt x="323752" y="17815"/>
                  </a:lnTo>
                  <a:lnTo>
                    <a:pt x="318925" y="1635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50112" y="4415820"/>
              <a:ext cx="466090" cy="453390"/>
            </a:xfrm>
            <a:custGeom>
              <a:avLst/>
              <a:gdLst/>
              <a:ahLst/>
              <a:cxnLst/>
              <a:rect l="l" t="t" r="r" b="b"/>
              <a:pathLst>
                <a:path w="466090" h="453389">
                  <a:moveTo>
                    <a:pt x="0" y="226682"/>
                  </a:moveTo>
                  <a:lnTo>
                    <a:pt x="4734" y="181000"/>
                  </a:lnTo>
                  <a:lnTo>
                    <a:pt x="18312" y="138451"/>
                  </a:lnTo>
                  <a:lnTo>
                    <a:pt x="39798" y="99946"/>
                  </a:lnTo>
                  <a:lnTo>
                    <a:pt x="68254" y="66397"/>
                  </a:lnTo>
                  <a:lnTo>
                    <a:pt x="102744" y="38716"/>
                  </a:lnTo>
                  <a:lnTo>
                    <a:pt x="142330" y="17815"/>
                  </a:lnTo>
                  <a:lnTo>
                    <a:pt x="186076" y="4605"/>
                  </a:lnTo>
                  <a:lnTo>
                    <a:pt x="233045" y="0"/>
                  </a:lnTo>
                  <a:lnTo>
                    <a:pt x="280009" y="4605"/>
                  </a:lnTo>
                  <a:lnTo>
                    <a:pt x="323752" y="17815"/>
                  </a:lnTo>
                  <a:lnTo>
                    <a:pt x="363336" y="38716"/>
                  </a:lnTo>
                  <a:lnTo>
                    <a:pt x="397824" y="66397"/>
                  </a:lnTo>
                  <a:lnTo>
                    <a:pt x="426279" y="99946"/>
                  </a:lnTo>
                  <a:lnTo>
                    <a:pt x="447764" y="138451"/>
                  </a:lnTo>
                  <a:lnTo>
                    <a:pt x="461342" y="181000"/>
                  </a:lnTo>
                  <a:lnTo>
                    <a:pt x="466077" y="226682"/>
                  </a:lnTo>
                  <a:lnTo>
                    <a:pt x="461342" y="272364"/>
                  </a:lnTo>
                  <a:lnTo>
                    <a:pt x="447764" y="314913"/>
                  </a:lnTo>
                  <a:lnTo>
                    <a:pt x="426279" y="353418"/>
                  </a:lnTo>
                  <a:lnTo>
                    <a:pt x="397824" y="386967"/>
                  </a:lnTo>
                  <a:lnTo>
                    <a:pt x="363336" y="414648"/>
                  </a:lnTo>
                  <a:lnTo>
                    <a:pt x="323752" y="435549"/>
                  </a:lnTo>
                  <a:lnTo>
                    <a:pt x="280009" y="448758"/>
                  </a:lnTo>
                  <a:lnTo>
                    <a:pt x="233045" y="453364"/>
                  </a:lnTo>
                  <a:lnTo>
                    <a:pt x="186076" y="448758"/>
                  </a:lnTo>
                  <a:lnTo>
                    <a:pt x="142330" y="435549"/>
                  </a:lnTo>
                  <a:lnTo>
                    <a:pt x="102744" y="414648"/>
                  </a:lnTo>
                  <a:lnTo>
                    <a:pt x="68254" y="386967"/>
                  </a:lnTo>
                  <a:lnTo>
                    <a:pt x="39798" y="353418"/>
                  </a:lnTo>
                  <a:lnTo>
                    <a:pt x="18312" y="314913"/>
                  </a:lnTo>
                  <a:lnTo>
                    <a:pt x="4734" y="272364"/>
                  </a:lnTo>
                  <a:lnTo>
                    <a:pt x="0" y="226682"/>
                  </a:lnTo>
                  <a:close/>
                </a:path>
                <a:path w="466090" h="453389">
                  <a:moveTo>
                    <a:pt x="16357" y="226682"/>
                  </a:moveTo>
                  <a:lnTo>
                    <a:pt x="22080" y="274906"/>
                  </a:lnTo>
                  <a:lnTo>
                    <a:pt x="38382" y="319175"/>
                  </a:lnTo>
                  <a:lnTo>
                    <a:pt x="63961" y="358227"/>
                  </a:lnTo>
                  <a:lnTo>
                    <a:pt x="97518" y="390799"/>
                  </a:lnTo>
                  <a:lnTo>
                    <a:pt x="137751" y="415628"/>
                  </a:lnTo>
                  <a:lnTo>
                    <a:pt x="183360" y="431451"/>
                  </a:lnTo>
                  <a:lnTo>
                    <a:pt x="233045" y="437006"/>
                  </a:lnTo>
                  <a:lnTo>
                    <a:pt x="282728" y="431451"/>
                  </a:lnTo>
                  <a:lnTo>
                    <a:pt x="328335" y="415628"/>
                  </a:lnTo>
                  <a:lnTo>
                    <a:pt x="368566" y="390799"/>
                  </a:lnTo>
                  <a:lnTo>
                    <a:pt x="402120" y="358227"/>
                  </a:lnTo>
                  <a:lnTo>
                    <a:pt x="427697" y="319175"/>
                  </a:lnTo>
                  <a:lnTo>
                    <a:pt x="443997" y="274906"/>
                  </a:lnTo>
                  <a:lnTo>
                    <a:pt x="449719" y="226682"/>
                  </a:lnTo>
                  <a:lnTo>
                    <a:pt x="443997" y="178458"/>
                  </a:lnTo>
                  <a:lnTo>
                    <a:pt x="427697" y="134188"/>
                  </a:lnTo>
                  <a:lnTo>
                    <a:pt x="402120" y="95136"/>
                  </a:lnTo>
                  <a:lnTo>
                    <a:pt x="368566" y="62565"/>
                  </a:lnTo>
                  <a:lnTo>
                    <a:pt x="328335" y="37736"/>
                  </a:lnTo>
                  <a:lnTo>
                    <a:pt x="282728" y="21912"/>
                  </a:lnTo>
                  <a:lnTo>
                    <a:pt x="233045" y="16357"/>
                  </a:lnTo>
                  <a:lnTo>
                    <a:pt x="183360" y="21912"/>
                  </a:lnTo>
                  <a:lnTo>
                    <a:pt x="137751" y="37736"/>
                  </a:lnTo>
                  <a:lnTo>
                    <a:pt x="97518" y="62565"/>
                  </a:lnTo>
                  <a:lnTo>
                    <a:pt x="63961" y="95136"/>
                  </a:lnTo>
                  <a:lnTo>
                    <a:pt x="38382" y="134188"/>
                  </a:lnTo>
                  <a:lnTo>
                    <a:pt x="22080" y="178458"/>
                  </a:lnTo>
                  <a:lnTo>
                    <a:pt x="16357" y="226682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9153" y="0"/>
            <a:ext cx="1691093" cy="106907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333756"/>
            <a:ext cx="9404985" cy="6527800"/>
            <a:chOff x="0" y="333756"/>
            <a:chExt cx="9404985" cy="6527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33756"/>
              <a:ext cx="9404603" cy="65242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29094"/>
              <a:ext cx="9011431" cy="63289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4768" y="5285816"/>
              <a:ext cx="1772285" cy="271780"/>
            </a:xfrm>
            <a:custGeom>
              <a:avLst/>
              <a:gdLst/>
              <a:ahLst/>
              <a:cxnLst/>
              <a:rect l="l" t="t" r="r" b="b"/>
              <a:pathLst>
                <a:path w="1772285" h="271779">
                  <a:moveTo>
                    <a:pt x="885875" y="0"/>
                  </a:moveTo>
                  <a:lnTo>
                    <a:pt x="809439" y="497"/>
                  </a:lnTo>
                  <a:lnTo>
                    <a:pt x="734808" y="1964"/>
                  </a:lnTo>
                  <a:lnTo>
                    <a:pt x="662248" y="4358"/>
                  </a:lnTo>
                  <a:lnTo>
                    <a:pt x="592026" y="7639"/>
                  </a:lnTo>
                  <a:lnTo>
                    <a:pt x="524407" y="11766"/>
                  </a:lnTo>
                  <a:lnTo>
                    <a:pt x="459657" y="16699"/>
                  </a:lnTo>
                  <a:lnTo>
                    <a:pt x="398042" y="22397"/>
                  </a:lnTo>
                  <a:lnTo>
                    <a:pt x="339829" y="28820"/>
                  </a:lnTo>
                  <a:lnTo>
                    <a:pt x="285282" y="35925"/>
                  </a:lnTo>
                  <a:lnTo>
                    <a:pt x="234668" y="43674"/>
                  </a:lnTo>
                  <a:lnTo>
                    <a:pt x="188253" y="52025"/>
                  </a:lnTo>
                  <a:lnTo>
                    <a:pt x="146303" y="60937"/>
                  </a:lnTo>
                  <a:lnTo>
                    <a:pt x="109083" y="70370"/>
                  </a:lnTo>
                  <a:lnTo>
                    <a:pt x="49899" y="90635"/>
                  </a:lnTo>
                  <a:lnTo>
                    <a:pt x="12829" y="112495"/>
                  </a:lnTo>
                  <a:lnTo>
                    <a:pt x="0" y="135623"/>
                  </a:lnTo>
                  <a:lnTo>
                    <a:pt x="3251" y="147325"/>
                  </a:lnTo>
                  <a:lnTo>
                    <a:pt x="49899" y="180611"/>
                  </a:lnTo>
                  <a:lnTo>
                    <a:pt x="109083" y="200876"/>
                  </a:lnTo>
                  <a:lnTo>
                    <a:pt x="146303" y="210309"/>
                  </a:lnTo>
                  <a:lnTo>
                    <a:pt x="188253" y="219221"/>
                  </a:lnTo>
                  <a:lnTo>
                    <a:pt x="234668" y="227572"/>
                  </a:lnTo>
                  <a:lnTo>
                    <a:pt x="285282" y="235320"/>
                  </a:lnTo>
                  <a:lnTo>
                    <a:pt x="339829" y="242426"/>
                  </a:lnTo>
                  <a:lnTo>
                    <a:pt x="398042" y="248848"/>
                  </a:lnTo>
                  <a:lnTo>
                    <a:pt x="459657" y="254546"/>
                  </a:lnTo>
                  <a:lnTo>
                    <a:pt x="524407" y="259479"/>
                  </a:lnTo>
                  <a:lnTo>
                    <a:pt x="592026" y="263607"/>
                  </a:lnTo>
                  <a:lnTo>
                    <a:pt x="662248" y="266888"/>
                  </a:lnTo>
                  <a:lnTo>
                    <a:pt x="734808" y="269282"/>
                  </a:lnTo>
                  <a:lnTo>
                    <a:pt x="809439" y="270748"/>
                  </a:lnTo>
                  <a:lnTo>
                    <a:pt x="885875" y="271246"/>
                  </a:lnTo>
                  <a:lnTo>
                    <a:pt x="962312" y="270748"/>
                  </a:lnTo>
                  <a:lnTo>
                    <a:pt x="1036943" y="269282"/>
                  </a:lnTo>
                  <a:lnTo>
                    <a:pt x="1109502" y="266888"/>
                  </a:lnTo>
                  <a:lnTo>
                    <a:pt x="1179723" y="263607"/>
                  </a:lnTo>
                  <a:lnTo>
                    <a:pt x="1214779" y="261467"/>
                  </a:lnTo>
                  <a:lnTo>
                    <a:pt x="885875" y="261467"/>
                  </a:lnTo>
                  <a:lnTo>
                    <a:pt x="810282" y="261005"/>
                  </a:lnTo>
                  <a:lnTo>
                    <a:pt x="736474" y="259644"/>
                  </a:lnTo>
                  <a:lnTo>
                    <a:pt x="664715" y="257423"/>
                  </a:lnTo>
                  <a:lnTo>
                    <a:pt x="595268" y="254378"/>
                  </a:lnTo>
                  <a:lnTo>
                    <a:pt x="528395" y="250547"/>
                  </a:lnTo>
                  <a:lnTo>
                    <a:pt x="464360" y="245970"/>
                  </a:lnTo>
                  <a:lnTo>
                    <a:pt x="403426" y="240682"/>
                  </a:lnTo>
                  <a:lnTo>
                    <a:pt x="345855" y="234722"/>
                  </a:lnTo>
                  <a:lnTo>
                    <a:pt x="291911" y="228128"/>
                  </a:lnTo>
                  <a:lnTo>
                    <a:pt x="241856" y="220938"/>
                  </a:lnTo>
                  <a:lnTo>
                    <a:pt x="195953" y="213189"/>
                  </a:lnTo>
                  <a:lnTo>
                    <a:pt x="154466" y="204919"/>
                  </a:lnTo>
                  <a:lnTo>
                    <a:pt x="85790" y="186969"/>
                  </a:lnTo>
                  <a:lnTo>
                    <a:pt x="37932" y="167388"/>
                  </a:lnTo>
                  <a:lnTo>
                    <a:pt x="9779" y="135623"/>
                  </a:lnTo>
                  <a:lnTo>
                    <a:pt x="12994" y="124764"/>
                  </a:lnTo>
                  <a:lnTo>
                    <a:pt x="59127" y="93877"/>
                  </a:lnTo>
                  <a:lnTo>
                    <a:pt x="117657" y="75073"/>
                  </a:lnTo>
                  <a:lnTo>
                    <a:pt x="195953" y="58051"/>
                  </a:lnTo>
                  <a:lnTo>
                    <a:pt x="241856" y="50303"/>
                  </a:lnTo>
                  <a:lnTo>
                    <a:pt x="291911" y="43113"/>
                  </a:lnTo>
                  <a:lnTo>
                    <a:pt x="345855" y="36519"/>
                  </a:lnTo>
                  <a:lnTo>
                    <a:pt x="403426" y="30560"/>
                  </a:lnTo>
                  <a:lnTo>
                    <a:pt x="464360" y="25273"/>
                  </a:lnTo>
                  <a:lnTo>
                    <a:pt x="528395" y="20696"/>
                  </a:lnTo>
                  <a:lnTo>
                    <a:pt x="595268" y="16867"/>
                  </a:lnTo>
                  <a:lnTo>
                    <a:pt x="664715" y="13822"/>
                  </a:lnTo>
                  <a:lnTo>
                    <a:pt x="736474" y="11601"/>
                  </a:lnTo>
                  <a:lnTo>
                    <a:pt x="810282" y="10240"/>
                  </a:lnTo>
                  <a:lnTo>
                    <a:pt x="1214779" y="9778"/>
                  </a:lnTo>
                  <a:lnTo>
                    <a:pt x="1179723" y="7639"/>
                  </a:lnTo>
                  <a:lnTo>
                    <a:pt x="1109502" y="4358"/>
                  </a:lnTo>
                  <a:lnTo>
                    <a:pt x="1036943" y="1964"/>
                  </a:lnTo>
                  <a:lnTo>
                    <a:pt x="962312" y="497"/>
                  </a:lnTo>
                  <a:lnTo>
                    <a:pt x="885875" y="0"/>
                  </a:lnTo>
                  <a:close/>
                </a:path>
                <a:path w="1772285" h="271779">
                  <a:moveTo>
                    <a:pt x="1214779" y="9778"/>
                  </a:moveTo>
                  <a:lnTo>
                    <a:pt x="885875" y="9778"/>
                  </a:lnTo>
                  <a:lnTo>
                    <a:pt x="961467" y="10240"/>
                  </a:lnTo>
                  <a:lnTo>
                    <a:pt x="1035273" y="11601"/>
                  </a:lnTo>
                  <a:lnTo>
                    <a:pt x="1107030" y="13822"/>
                  </a:lnTo>
                  <a:lnTo>
                    <a:pt x="1176476" y="16867"/>
                  </a:lnTo>
                  <a:lnTo>
                    <a:pt x="1243348" y="20696"/>
                  </a:lnTo>
                  <a:lnTo>
                    <a:pt x="1307382" y="25273"/>
                  </a:lnTo>
                  <a:lnTo>
                    <a:pt x="1368315" y="30560"/>
                  </a:lnTo>
                  <a:lnTo>
                    <a:pt x="1425885" y="36519"/>
                  </a:lnTo>
                  <a:lnTo>
                    <a:pt x="1479829" y="43113"/>
                  </a:lnTo>
                  <a:lnTo>
                    <a:pt x="1529884" y="50303"/>
                  </a:lnTo>
                  <a:lnTo>
                    <a:pt x="1575786" y="58051"/>
                  </a:lnTo>
                  <a:lnTo>
                    <a:pt x="1617273" y="66321"/>
                  </a:lnTo>
                  <a:lnTo>
                    <a:pt x="1685948" y="84272"/>
                  </a:lnTo>
                  <a:lnTo>
                    <a:pt x="1733806" y="103853"/>
                  </a:lnTo>
                  <a:lnTo>
                    <a:pt x="1761959" y="135623"/>
                  </a:lnTo>
                  <a:lnTo>
                    <a:pt x="1758744" y="146480"/>
                  </a:lnTo>
                  <a:lnTo>
                    <a:pt x="1712611" y="177363"/>
                  </a:lnTo>
                  <a:lnTo>
                    <a:pt x="1654081" y="196167"/>
                  </a:lnTo>
                  <a:lnTo>
                    <a:pt x="1575786" y="213189"/>
                  </a:lnTo>
                  <a:lnTo>
                    <a:pt x="1529884" y="220938"/>
                  </a:lnTo>
                  <a:lnTo>
                    <a:pt x="1479829" y="228128"/>
                  </a:lnTo>
                  <a:lnTo>
                    <a:pt x="1425885" y="234722"/>
                  </a:lnTo>
                  <a:lnTo>
                    <a:pt x="1368315" y="240682"/>
                  </a:lnTo>
                  <a:lnTo>
                    <a:pt x="1307382" y="245970"/>
                  </a:lnTo>
                  <a:lnTo>
                    <a:pt x="1243348" y="250547"/>
                  </a:lnTo>
                  <a:lnTo>
                    <a:pt x="1176476" y="254378"/>
                  </a:lnTo>
                  <a:lnTo>
                    <a:pt x="1107030" y="257423"/>
                  </a:lnTo>
                  <a:lnTo>
                    <a:pt x="1035273" y="259644"/>
                  </a:lnTo>
                  <a:lnTo>
                    <a:pt x="961467" y="261005"/>
                  </a:lnTo>
                  <a:lnTo>
                    <a:pt x="885875" y="261467"/>
                  </a:lnTo>
                  <a:lnTo>
                    <a:pt x="1214779" y="261467"/>
                  </a:lnTo>
                  <a:lnTo>
                    <a:pt x="1312091" y="254546"/>
                  </a:lnTo>
                  <a:lnTo>
                    <a:pt x="1373704" y="248848"/>
                  </a:lnTo>
                  <a:lnTo>
                    <a:pt x="1431917" y="242426"/>
                  </a:lnTo>
                  <a:lnTo>
                    <a:pt x="1486463" y="235320"/>
                  </a:lnTo>
                  <a:lnTo>
                    <a:pt x="1537076" y="227572"/>
                  </a:lnTo>
                  <a:lnTo>
                    <a:pt x="1583490" y="219221"/>
                  </a:lnTo>
                  <a:lnTo>
                    <a:pt x="1625439" y="210309"/>
                  </a:lnTo>
                  <a:lnTo>
                    <a:pt x="1662658" y="200876"/>
                  </a:lnTo>
                  <a:lnTo>
                    <a:pt x="1721840" y="180611"/>
                  </a:lnTo>
                  <a:lnTo>
                    <a:pt x="1758909" y="158751"/>
                  </a:lnTo>
                  <a:lnTo>
                    <a:pt x="1771738" y="135623"/>
                  </a:lnTo>
                  <a:lnTo>
                    <a:pt x="1768487" y="123920"/>
                  </a:lnTo>
                  <a:lnTo>
                    <a:pt x="1721840" y="90635"/>
                  </a:lnTo>
                  <a:lnTo>
                    <a:pt x="1662658" y="70370"/>
                  </a:lnTo>
                  <a:lnTo>
                    <a:pt x="1625439" y="60937"/>
                  </a:lnTo>
                  <a:lnTo>
                    <a:pt x="1583490" y="52025"/>
                  </a:lnTo>
                  <a:lnTo>
                    <a:pt x="1537076" y="43674"/>
                  </a:lnTo>
                  <a:lnTo>
                    <a:pt x="1486463" y="35925"/>
                  </a:lnTo>
                  <a:lnTo>
                    <a:pt x="1431917" y="28820"/>
                  </a:lnTo>
                  <a:lnTo>
                    <a:pt x="1373704" y="22397"/>
                  </a:lnTo>
                  <a:lnTo>
                    <a:pt x="1312091" y="16699"/>
                  </a:lnTo>
                  <a:lnTo>
                    <a:pt x="1247342" y="11766"/>
                  </a:lnTo>
                  <a:lnTo>
                    <a:pt x="1214779" y="97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4768" y="5285816"/>
              <a:ext cx="1772285" cy="271780"/>
            </a:xfrm>
            <a:custGeom>
              <a:avLst/>
              <a:gdLst/>
              <a:ahLst/>
              <a:cxnLst/>
              <a:rect l="l" t="t" r="r" b="b"/>
              <a:pathLst>
                <a:path w="1772285" h="271779">
                  <a:moveTo>
                    <a:pt x="0" y="135623"/>
                  </a:moveTo>
                  <a:lnTo>
                    <a:pt x="28467" y="101386"/>
                  </a:lnTo>
                  <a:lnTo>
                    <a:pt x="76860" y="80283"/>
                  </a:lnTo>
                  <a:lnTo>
                    <a:pt x="146303" y="60937"/>
                  </a:lnTo>
                  <a:lnTo>
                    <a:pt x="188253" y="52025"/>
                  </a:lnTo>
                  <a:lnTo>
                    <a:pt x="234668" y="43674"/>
                  </a:lnTo>
                  <a:lnTo>
                    <a:pt x="285282" y="35925"/>
                  </a:lnTo>
                  <a:lnTo>
                    <a:pt x="339829" y="28820"/>
                  </a:lnTo>
                  <a:lnTo>
                    <a:pt x="398042" y="22397"/>
                  </a:lnTo>
                  <a:lnTo>
                    <a:pt x="459657" y="16699"/>
                  </a:lnTo>
                  <a:lnTo>
                    <a:pt x="524407" y="11766"/>
                  </a:lnTo>
                  <a:lnTo>
                    <a:pt x="592026" y="7639"/>
                  </a:lnTo>
                  <a:lnTo>
                    <a:pt x="662248" y="4358"/>
                  </a:lnTo>
                  <a:lnTo>
                    <a:pt x="734808" y="1964"/>
                  </a:lnTo>
                  <a:lnTo>
                    <a:pt x="809439" y="497"/>
                  </a:lnTo>
                  <a:lnTo>
                    <a:pt x="885875" y="0"/>
                  </a:lnTo>
                  <a:lnTo>
                    <a:pt x="962312" y="497"/>
                  </a:lnTo>
                  <a:lnTo>
                    <a:pt x="1036943" y="1964"/>
                  </a:lnTo>
                  <a:lnTo>
                    <a:pt x="1109502" y="4358"/>
                  </a:lnTo>
                  <a:lnTo>
                    <a:pt x="1179723" y="7639"/>
                  </a:lnTo>
                  <a:lnTo>
                    <a:pt x="1247342" y="11766"/>
                  </a:lnTo>
                  <a:lnTo>
                    <a:pt x="1312091" y="16699"/>
                  </a:lnTo>
                  <a:lnTo>
                    <a:pt x="1373704" y="22397"/>
                  </a:lnTo>
                  <a:lnTo>
                    <a:pt x="1431917" y="28820"/>
                  </a:lnTo>
                  <a:lnTo>
                    <a:pt x="1486463" y="35925"/>
                  </a:lnTo>
                  <a:lnTo>
                    <a:pt x="1537076" y="43674"/>
                  </a:lnTo>
                  <a:lnTo>
                    <a:pt x="1583490" y="52025"/>
                  </a:lnTo>
                  <a:lnTo>
                    <a:pt x="1625439" y="60937"/>
                  </a:lnTo>
                  <a:lnTo>
                    <a:pt x="1662658" y="70370"/>
                  </a:lnTo>
                  <a:lnTo>
                    <a:pt x="1721840" y="90635"/>
                  </a:lnTo>
                  <a:lnTo>
                    <a:pt x="1758909" y="112495"/>
                  </a:lnTo>
                  <a:lnTo>
                    <a:pt x="1771738" y="135623"/>
                  </a:lnTo>
                  <a:lnTo>
                    <a:pt x="1768487" y="147325"/>
                  </a:lnTo>
                  <a:lnTo>
                    <a:pt x="1721840" y="180611"/>
                  </a:lnTo>
                  <a:lnTo>
                    <a:pt x="1662658" y="200876"/>
                  </a:lnTo>
                  <a:lnTo>
                    <a:pt x="1625439" y="210309"/>
                  </a:lnTo>
                  <a:lnTo>
                    <a:pt x="1583490" y="219221"/>
                  </a:lnTo>
                  <a:lnTo>
                    <a:pt x="1537076" y="227572"/>
                  </a:lnTo>
                  <a:lnTo>
                    <a:pt x="1486463" y="235320"/>
                  </a:lnTo>
                  <a:lnTo>
                    <a:pt x="1431917" y="242426"/>
                  </a:lnTo>
                  <a:lnTo>
                    <a:pt x="1373704" y="248848"/>
                  </a:lnTo>
                  <a:lnTo>
                    <a:pt x="1312091" y="254546"/>
                  </a:lnTo>
                  <a:lnTo>
                    <a:pt x="1247342" y="259479"/>
                  </a:lnTo>
                  <a:lnTo>
                    <a:pt x="1179723" y="263607"/>
                  </a:lnTo>
                  <a:lnTo>
                    <a:pt x="1109502" y="266888"/>
                  </a:lnTo>
                  <a:lnTo>
                    <a:pt x="1036943" y="269282"/>
                  </a:lnTo>
                  <a:lnTo>
                    <a:pt x="962312" y="270748"/>
                  </a:lnTo>
                  <a:lnTo>
                    <a:pt x="885875" y="271246"/>
                  </a:lnTo>
                  <a:lnTo>
                    <a:pt x="809439" y="270748"/>
                  </a:lnTo>
                  <a:lnTo>
                    <a:pt x="734808" y="269282"/>
                  </a:lnTo>
                  <a:lnTo>
                    <a:pt x="662248" y="266888"/>
                  </a:lnTo>
                  <a:lnTo>
                    <a:pt x="592026" y="263607"/>
                  </a:lnTo>
                  <a:lnTo>
                    <a:pt x="524407" y="259479"/>
                  </a:lnTo>
                  <a:lnTo>
                    <a:pt x="459657" y="254546"/>
                  </a:lnTo>
                  <a:lnTo>
                    <a:pt x="398042" y="248848"/>
                  </a:lnTo>
                  <a:lnTo>
                    <a:pt x="339829" y="242426"/>
                  </a:lnTo>
                  <a:lnTo>
                    <a:pt x="285282" y="235320"/>
                  </a:lnTo>
                  <a:lnTo>
                    <a:pt x="234668" y="227572"/>
                  </a:lnTo>
                  <a:lnTo>
                    <a:pt x="188253" y="219221"/>
                  </a:lnTo>
                  <a:lnTo>
                    <a:pt x="146303" y="210309"/>
                  </a:lnTo>
                  <a:lnTo>
                    <a:pt x="109083" y="200876"/>
                  </a:lnTo>
                  <a:lnTo>
                    <a:pt x="49899" y="180611"/>
                  </a:lnTo>
                  <a:lnTo>
                    <a:pt x="12829" y="158751"/>
                  </a:lnTo>
                  <a:lnTo>
                    <a:pt x="0" y="135623"/>
                  </a:lnTo>
                  <a:close/>
                </a:path>
                <a:path w="1772285" h="271779">
                  <a:moveTo>
                    <a:pt x="9779" y="135623"/>
                  </a:moveTo>
                  <a:lnTo>
                    <a:pt x="37932" y="167388"/>
                  </a:lnTo>
                  <a:lnTo>
                    <a:pt x="85790" y="186969"/>
                  </a:lnTo>
                  <a:lnTo>
                    <a:pt x="154466" y="204919"/>
                  </a:lnTo>
                  <a:lnTo>
                    <a:pt x="195953" y="213189"/>
                  </a:lnTo>
                  <a:lnTo>
                    <a:pt x="241856" y="220938"/>
                  </a:lnTo>
                  <a:lnTo>
                    <a:pt x="291911" y="228128"/>
                  </a:lnTo>
                  <a:lnTo>
                    <a:pt x="345855" y="234722"/>
                  </a:lnTo>
                  <a:lnTo>
                    <a:pt x="403426" y="240682"/>
                  </a:lnTo>
                  <a:lnTo>
                    <a:pt x="464360" y="245970"/>
                  </a:lnTo>
                  <a:lnTo>
                    <a:pt x="528395" y="250547"/>
                  </a:lnTo>
                  <a:lnTo>
                    <a:pt x="595268" y="254378"/>
                  </a:lnTo>
                  <a:lnTo>
                    <a:pt x="664715" y="257423"/>
                  </a:lnTo>
                  <a:lnTo>
                    <a:pt x="736474" y="259644"/>
                  </a:lnTo>
                  <a:lnTo>
                    <a:pt x="810282" y="261005"/>
                  </a:lnTo>
                  <a:lnTo>
                    <a:pt x="885875" y="261467"/>
                  </a:lnTo>
                  <a:lnTo>
                    <a:pt x="961467" y="261005"/>
                  </a:lnTo>
                  <a:lnTo>
                    <a:pt x="1035273" y="259644"/>
                  </a:lnTo>
                  <a:lnTo>
                    <a:pt x="1107030" y="257423"/>
                  </a:lnTo>
                  <a:lnTo>
                    <a:pt x="1176476" y="254378"/>
                  </a:lnTo>
                  <a:lnTo>
                    <a:pt x="1243348" y="250547"/>
                  </a:lnTo>
                  <a:lnTo>
                    <a:pt x="1307382" y="245970"/>
                  </a:lnTo>
                  <a:lnTo>
                    <a:pt x="1368315" y="240682"/>
                  </a:lnTo>
                  <a:lnTo>
                    <a:pt x="1425885" y="234722"/>
                  </a:lnTo>
                  <a:lnTo>
                    <a:pt x="1479829" y="228128"/>
                  </a:lnTo>
                  <a:lnTo>
                    <a:pt x="1529884" y="220938"/>
                  </a:lnTo>
                  <a:lnTo>
                    <a:pt x="1575786" y="213189"/>
                  </a:lnTo>
                  <a:lnTo>
                    <a:pt x="1617273" y="204919"/>
                  </a:lnTo>
                  <a:lnTo>
                    <a:pt x="1685948" y="186969"/>
                  </a:lnTo>
                  <a:lnTo>
                    <a:pt x="1733806" y="167388"/>
                  </a:lnTo>
                  <a:lnTo>
                    <a:pt x="1761959" y="135623"/>
                  </a:lnTo>
                  <a:lnTo>
                    <a:pt x="1758744" y="124764"/>
                  </a:lnTo>
                  <a:lnTo>
                    <a:pt x="1712611" y="93877"/>
                  </a:lnTo>
                  <a:lnTo>
                    <a:pt x="1654081" y="75073"/>
                  </a:lnTo>
                  <a:lnTo>
                    <a:pt x="1575786" y="58051"/>
                  </a:lnTo>
                  <a:lnTo>
                    <a:pt x="1529884" y="50303"/>
                  </a:lnTo>
                  <a:lnTo>
                    <a:pt x="1479829" y="43113"/>
                  </a:lnTo>
                  <a:lnTo>
                    <a:pt x="1425885" y="36519"/>
                  </a:lnTo>
                  <a:lnTo>
                    <a:pt x="1368315" y="30560"/>
                  </a:lnTo>
                  <a:lnTo>
                    <a:pt x="1307382" y="25273"/>
                  </a:lnTo>
                  <a:lnTo>
                    <a:pt x="1243348" y="20696"/>
                  </a:lnTo>
                  <a:lnTo>
                    <a:pt x="1176476" y="16867"/>
                  </a:lnTo>
                  <a:lnTo>
                    <a:pt x="1107030" y="13822"/>
                  </a:lnTo>
                  <a:lnTo>
                    <a:pt x="1035273" y="11601"/>
                  </a:lnTo>
                  <a:lnTo>
                    <a:pt x="961467" y="10240"/>
                  </a:lnTo>
                  <a:lnTo>
                    <a:pt x="885875" y="9778"/>
                  </a:lnTo>
                  <a:lnTo>
                    <a:pt x="810282" y="10240"/>
                  </a:lnTo>
                  <a:lnTo>
                    <a:pt x="736474" y="11601"/>
                  </a:lnTo>
                  <a:lnTo>
                    <a:pt x="664715" y="13822"/>
                  </a:lnTo>
                  <a:lnTo>
                    <a:pt x="595268" y="16867"/>
                  </a:lnTo>
                  <a:lnTo>
                    <a:pt x="528395" y="20696"/>
                  </a:lnTo>
                  <a:lnTo>
                    <a:pt x="464360" y="25273"/>
                  </a:lnTo>
                  <a:lnTo>
                    <a:pt x="403426" y="30560"/>
                  </a:lnTo>
                  <a:lnTo>
                    <a:pt x="345855" y="36519"/>
                  </a:lnTo>
                  <a:lnTo>
                    <a:pt x="291911" y="43113"/>
                  </a:lnTo>
                  <a:lnTo>
                    <a:pt x="241856" y="50303"/>
                  </a:lnTo>
                  <a:lnTo>
                    <a:pt x="195953" y="58051"/>
                  </a:lnTo>
                  <a:lnTo>
                    <a:pt x="154466" y="66321"/>
                  </a:lnTo>
                  <a:lnTo>
                    <a:pt x="85790" y="84272"/>
                  </a:lnTo>
                  <a:lnTo>
                    <a:pt x="37932" y="103853"/>
                  </a:lnTo>
                  <a:lnTo>
                    <a:pt x="9779" y="135623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42356" y="6152927"/>
              <a:ext cx="3066415" cy="698500"/>
            </a:xfrm>
            <a:custGeom>
              <a:avLst/>
              <a:gdLst/>
              <a:ahLst/>
              <a:cxnLst/>
              <a:rect l="l" t="t" r="r" b="b"/>
              <a:pathLst>
                <a:path w="3066415" h="698500">
                  <a:moveTo>
                    <a:pt x="1607331" y="0"/>
                  </a:moveTo>
                  <a:lnTo>
                    <a:pt x="1458777" y="0"/>
                  </a:lnTo>
                  <a:lnTo>
                    <a:pt x="1385411" y="1269"/>
                  </a:lnTo>
                  <a:lnTo>
                    <a:pt x="1241738" y="6349"/>
                  </a:lnTo>
                  <a:lnTo>
                    <a:pt x="1102679" y="13969"/>
                  </a:lnTo>
                  <a:lnTo>
                    <a:pt x="968875" y="24129"/>
                  </a:lnTo>
                  <a:lnTo>
                    <a:pt x="904144" y="30479"/>
                  </a:lnTo>
                  <a:lnTo>
                    <a:pt x="840969" y="38099"/>
                  </a:lnTo>
                  <a:lnTo>
                    <a:pt x="779428" y="44449"/>
                  </a:lnTo>
                  <a:lnTo>
                    <a:pt x="605421" y="71119"/>
                  </a:lnTo>
                  <a:lnTo>
                    <a:pt x="499064" y="91439"/>
                  </a:lnTo>
                  <a:lnTo>
                    <a:pt x="449021" y="102869"/>
                  </a:lnTo>
                  <a:lnTo>
                    <a:pt x="401175" y="114299"/>
                  </a:lnTo>
                  <a:lnTo>
                    <a:pt x="355606" y="125729"/>
                  </a:lnTo>
                  <a:lnTo>
                    <a:pt x="312396" y="138429"/>
                  </a:lnTo>
                  <a:lnTo>
                    <a:pt x="271624" y="151129"/>
                  </a:lnTo>
                  <a:lnTo>
                    <a:pt x="233370" y="163829"/>
                  </a:lnTo>
                  <a:lnTo>
                    <a:pt x="197715" y="177799"/>
                  </a:lnTo>
                  <a:lnTo>
                    <a:pt x="134523" y="205739"/>
                  </a:lnTo>
                  <a:lnTo>
                    <a:pt x="82689" y="236219"/>
                  </a:lnTo>
                  <a:lnTo>
                    <a:pt x="42857" y="266699"/>
                  </a:lnTo>
                  <a:lnTo>
                    <a:pt x="15669" y="299719"/>
                  </a:lnTo>
                  <a:lnTo>
                    <a:pt x="0" y="349249"/>
                  </a:lnTo>
                  <a:lnTo>
                    <a:pt x="1641" y="365759"/>
                  </a:lnTo>
                  <a:lnTo>
                    <a:pt x="27643" y="416559"/>
                  </a:lnTo>
                  <a:lnTo>
                    <a:pt x="61233" y="447039"/>
                  </a:lnTo>
                  <a:lnTo>
                    <a:pt x="107146" y="478789"/>
                  </a:lnTo>
                  <a:lnTo>
                    <a:pt x="197715" y="521969"/>
                  </a:lnTo>
                  <a:lnTo>
                    <a:pt x="271624" y="548639"/>
                  </a:lnTo>
                  <a:lnTo>
                    <a:pt x="312396" y="561339"/>
                  </a:lnTo>
                  <a:lnTo>
                    <a:pt x="355606" y="574039"/>
                  </a:lnTo>
                  <a:lnTo>
                    <a:pt x="401175" y="585469"/>
                  </a:lnTo>
                  <a:lnTo>
                    <a:pt x="449021" y="596899"/>
                  </a:lnTo>
                  <a:lnTo>
                    <a:pt x="499064" y="607059"/>
                  </a:lnTo>
                  <a:lnTo>
                    <a:pt x="551224" y="618489"/>
                  </a:lnTo>
                  <a:lnTo>
                    <a:pt x="605421" y="627379"/>
                  </a:lnTo>
                  <a:lnTo>
                    <a:pt x="661574" y="637539"/>
                  </a:lnTo>
                  <a:lnTo>
                    <a:pt x="719603" y="646429"/>
                  </a:lnTo>
                  <a:lnTo>
                    <a:pt x="840969" y="661669"/>
                  </a:lnTo>
                  <a:lnTo>
                    <a:pt x="1035080" y="680719"/>
                  </a:lnTo>
                  <a:lnTo>
                    <a:pt x="1102679" y="685799"/>
                  </a:lnTo>
                  <a:lnTo>
                    <a:pt x="1241738" y="693419"/>
                  </a:lnTo>
                  <a:lnTo>
                    <a:pt x="1313038" y="695959"/>
                  </a:lnTo>
                  <a:lnTo>
                    <a:pt x="1458777" y="698499"/>
                  </a:lnTo>
                  <a:lnTo>
                    <a:pt x="1607331" y="698499"/>
                  </a:lnTo>
                  <a:lnTo>
                    <a:pt x="1753068" y="695959"/>
                  </a:lnTo>
                  <a:lnTo>
                    <a:pt x="1824367" y="693419"/>
                  </a:lnTo>
                  <a:lnTo>
                    <a:pt x="1963425" y="685799"/>
                  </a:lnTo>
                  <a:lnTo>
                    <a:pt x="2031023" y="680719"/>
                  </a:lnTo>
                  <a:lnTo>
                    <a:pt x="2097228" y="674369"/>
                  </a:lnTo>
                  <a:lnTo>
                    <a:pt x="1533055" y="674369"/>
                  </a:lnTo>
                  <a:lnTo>
                    <a:pt x="1316658" y="670559"/>
                  </a:lnTo>
                  <a:lnTo>
                    <a:pt x="1246532" y="668019"/>
                  </a:lnTo>
                  <a:lnTo>
                    <a:pt x="1043273" y="656589"/>
                  </a:lnTo>
                  <a:lnTo>
                    <a:pt x="978157" y="651509"/>
                  </a:lnTo>
                  <a:lnTo>
                    <a:pt x="791828" y="632459"/>
                  </a:lnTo>
                  <a:lnTo>
                    <a:pt x="732987" y="624839"/>
                  </a:lnTo>
                  <a:lnTo>
                    <a:pt x="675913" y="615949"/>
                  </a:lnTo>
                  <a:lnTo>
                    <a:pt x="620683" y="608329"/>
                  </a:lnTo>
                  <a:lnTo>
                    <a:pt x="567378" y="598169"/>
                  </a:lnTo>
                  <a:lnTo>
                    <a:pt x="516076" y="589279"/>
                  </a:lnTo>
                  <a:lnTo>
                    <a:pt x="466856" y="579119"/>
                  </a:lnTo>
                  <a:lnTo>
                    <a:pt x="419797" y="567689"/>
                  </a:lnTo>
                  <a:lnTo>
                    <a:pt x="374979" y="557529"/>
                  </a:lnTo>
                  <a:lnTo>
                    <a:pt x="332479" y="546099"/>
                  </a:lnTo>
                  <a:lnTo>
                    <a:pt x="292378" y="533399"/>
                  </a:lnTo>
                  <a:lnTo>
                    <a:pt x="254753" y="521969"/>
                  </a:lnTo>
                  <a:lnTo>
                    <a:pt x="219685" y="509269"/>
                  </a:lnTo>
                  <a:lnTo>
                    <a:pt x="157532" y="482599"/>
                  </a:lnTo>
                  <a:lnTo>
                    <a:pt x="106551" y="454659"/>
                  </a:lnTo>
                  <a:lnTo>
                    <a:pt x="67375" y="425449"/>
                  </a:lnTo>
                  <a:lnTo>
                    <a:pt x="40634" y="396239"/>
                  </a:lnTo>
                  <a:lnTo>
                    <a:pt x="25222" y="349249"/>
                  </a:lnTo>
                  <a:lnTo>
                    <a:pt x="26960" y="334009"/>
                  </a:lnTo>
                  <a:lnTo>
                    <a:pt x="52410" y="288289"/>
                  </a:lnTo>
                  <a:lnTo>
                    <a:pt x="85448" y="259079"/>
                  </a:lnTo>
                  <a:lnTo>
                    <a:pt x="130606" y="229869"/>
                  </a:lnTo>
                  <a:lnTo>
                    <a:pt x="187251" y="203199"/>
                  </a:lnTo>
                  <a:lnTo>
                    <a:pt x="254753" y="177799"/>
                  </a:lnTo>
                  <a:lnTo>
                    <a:pt x="292378" y="165099"/>
                  </a:lnTo>
                  <a:lnTo>
                    <a:pt x="332479" y="153669"/>
                  </a:lnTo>
                  <a:lnTo>
                    <a:pt x="374979" y="142239"/>
                  </a:lnTo>
                  <a:lnTo>
                    <a:pt x="419797" y="130809"/>
                  </a:lnTo>
                  <a:lnTo>
                    <a:pt x="516076" y="110489"/>
                  </a:lnTo>
                  <a:lnTo>
                    <a:pt x="567378" y="100329"/>
                  </a:lnTo>
                  <a:lnTo>
                    <a:pt x="675913" y="82549"/>
                  </a:lnTo>
                  <a:lnTo>
                    <a:pt x="852356" y="59689"/>
                  </a:lnTo>
                  <a:lnTo>
                    <a:pt x="914492" y="53339"/>
                  </a:lnTo>
                  <a:lnTo>
                    <a:pt x="1109760" y="38099"/>
                  </a:lnTo>
                  <a:lnTo>
                    <a:pt x="1246532" y="30479"/>
                  </a:lnTo>
                  <a:lnTo>
                    <a:pt x="1316658" y="27939"/>
                  </a:lnTo>
                  <a:lnTo>
                    <a:pt x="1459999" y="25399"/>
                  </a:lnTo>
                  <a:lnTo>
                    <a:pt x="2110174" y="25399"/>
                  </a:lnTo>
                  <a:lnTo>
                    <a:pt x="2097228" y="24129"/>
                  </a:lnTo>
                  <a:lnTo>
                    <a:pt x="1963425" y="13969"/>
                  </a:lnTo>
                  <a:lnTo>
                    <a:pt x="1824367" y="6349"/>
                  </a:lnTo>
                  <a:lnTo>
                    <a:pt x="1680696" y="1269"/>
                  </a:lnTo>
                  <a:lnTo>
                    <a:pt x="1607331" y="0"/>
                  </a:lnTo>
                  <a:close/>
                </a:path>
                <a:path w="3066415" h="698500">
                  <a:moveTo>
                    <a:pt x="2110174" y="25399"/>
                  </a:moveTo>
                  <a:lnTo>
                    <a:pt x="1606109" y="25399"/>
                  </a:lnTo>
                  <a:lnTo>
                    <a:pt x="1749448" y="27939"/>
                  </a:lnTo>
                  <a:lnTo>
                    <a:pt x="1819574" y="30479"/>
                  </a:lnTo>
                  <a:lnTo>
                    <a:pt x="1956344" y="38099"/>
                  </a:lnTo>
                  <a:lnTo>
                    <a:pt x="2151609" y="53339"/>
                  </a:lnTo>
                  <a:lnTo>
                    <a:pt x="2213745" y="59689"/>
                  </a:lnTo>
                  <a:lnTo>
                    <a:pt x="2390187" y="82549"/>
                  </a:lnTo>
                  <a:lnTo>
                    <a:pt x="2498720" y="100329"/>
                  </a:lnTo>
                  <a:lnTo>
                    <a:pt x="2550022" y="110489"/>
                  </a:lnTo>
                  <a:lnTo>
                    <a:pt x="2646300" y="130809"/>
                  </a:lnTo>
                  <a:lnTo>
                    <a:pt x="2691119" y="142239"/>
                  </a:lnTo>
                  <a:lnTo>
                    <a:pt x="2733618" y="153669"/>
                  </a:lnTo>
                  <a:lnTo>
                    <a:pt x="2773720" y="165099"/>
                  </a:lnTo>
                  <a:lnTo>
                    <a:pt x="2811344" y="177799"/>
                  </a:lnTo>
                  <a:lnTo>
                    <a:pt x="2878845" y="203199"/>
                  </a:lnTo>
                  <a:lnTo>
                    <a:pt x="2935491" y="229869"/>
                  </a:lnTo>
                  <a:lnTo>
                    <a:pt x="2980648" y="259079"/>
                  </a:lnTo>
                  <a:lnTo>
                    <a:pt x="3013686" y="288289"/>
                  </a:lnTo>
                  <a:lnTo>
                    <a:pt x="3039136" y="334009"/>
                  </a:lnTo>
                  <a:lnTo>
                    <a:pt x="3040875" y="349249"/>
                  </a:lnTo>
                  <a:lnTo>
                    <a:pt x="3039136" y="365759"/>
                  </a:lnTo>
                  <a:lnTo>
                    <a:pt x="3013686" y="411479"/>
                  </a:lnTo>
                  <a:lnTo>
                    <a:pt x="2980648" y="440689"/>
                  </a:lnTo>
                  <a:lnTo>
                    <a:pt x="2935491" y="468629"/>
                  </a:lnTo>
                  <a:lnTo>
                    <a:pt x="2878845" y="496569"/>
                  </a:lnTo>
                  <a:lnTo>
                    <a:pt x="2811344" y="521969"/>
                  </a:lnTo>
                  <a:lnTo>
                    <a:pt x="2773720" y="533399"/>
                  </a:lnTo>
                  <a:lnTo>
                    <a:pt x="2733618" y="546099"/>
                  </a:lnTo>
                  <a:lnTo>
                    <a:pt x="2691119" y="557529"/>
                  </a:lnTo>
                  <a:lnTo>
                    <a:pt x="2646300" y="567689"/>
                  </a:lnTo>
                  <a:lnTo>
                    <a:pt x="2599242" y="579119"/>
                  </a:lnTo>
                  <a:lnTo>
                    <a:pt x="2550022" y="589279"/>
                  </a:lnTo>
                  <a:lnTo>
                    <a:pt x="2498720" y="598169"/>
                  </a:lnTo>
                  <a:lnTo>
                    <a:pt x="2445416" y="608329"/>
                  </a:lnTo>
                  <a:lnTo>
                    <a:pt x="2390187" y="615949"/>
                  </a:lnTo>
                  <a:lnTo>
                    <a:pt x="2333113" y="624839"/>
                  </a:lnTo>
                  <a:lnTo>
                    <a:pt x="2274272" y="632459"/>
                  </a:lnTo>
                  <a:lnTo>
                    <a:pt x="2087945" y="651509"/>
                  </a:lnTo>
                  <a:lnTo>
                    <a:pt x="2022830" y="656589"/>
                  </a:lnTo>
                  <a:lnTo>
                    <a:pt x="1819574" y="668019"/>
                  </a:lnTo>
                  <a:lnTo>
                    <a:pt x="1749448" y="670559"/>
                  </a:lnTo>
                  <a:lnTo>
                    <a:pt x="1533055" y="674369"/>
                  </a:lnTo>
                  <a:lnTo>
                    <a:pt x="2097228" y="674369"/>
                  </a:lnTo>
                  <a:lnTo>
                    <a:pt x="2225132" y="661669"/>
                  </a:lnTo>
                  <a:lnTo>
                    <a:pt x="2346497" y="646429"/>
                  </a:lnTo>
                  <a:lnTo>
                    <a:pt x="2404525" y="637539"/>
                  </a:lnTo>
                  <a:lnTo>
                    <a:pt x="2460678" y="627379"/>
                  </a:lnTo>
                  <a:lnTo>
                    <a:pt x="2514875" y="618489"/>
                  </a:lnTo>
                  <a:lnTo>
                    <a:pt x="2567034" y="607059"/>
                  </a:lnTo>
                  <a:lnTo>
                    <a:pt x="2617077" y="596899"/>
                  </a:lnTo>
                  <a:lnTo>
                    <a:pt x="2664923" y="585469"/>
                  </a:lnTo>
                  <a:lnTo>
                    <a:pt x="2710491" y="574039"/>
                  </a:lnTo>
                  <a:lnTo>
                    <a:pt x="2753701" y="561339"/>
                  </a:lnTo>
                  <a:lnTo>
                    <a:pt x="2794473" y="548639"/>
                  </a:lnTo>
                  <a:lnTo>
                    <a:pt x="2868382" y="521969"/>
                  </a:lnTo>
                  <a:lnTo>
                    <a:pt x="2931574" y="492759"/>
                  </a:lnTo>
                  <a:lnTo>
                    <a:pt x="2983407" y="463549"/>
                  </a:lnTo>
                  <a:lnTo>
                    <a:pt x="3023239" y="431799"/>
                  </a:lnTo>
                  <a:lnTo>
                    <a:pt x="3050427" y="400049"/>
                  </a:lnTo>
                  <a:lnTo>
                    <a:pt x="3066097" y="349249"/>
                  </a:lnTo>
                  <a:lnTo>
                    <a:pt x="3064329" y="332739"/>
                  </a:lnTo>
                  <a:lnTo>
                    <a:pt x="3038454" y="283209"/>
                  </a:lnTo>
                  <a:lnTo>
                    <a:pt x="3004863" y="251459"/>
                  </a:lnTo>
                  <a:lnTo>
                    <a:pt x="2958951" y="220979"/>
                  </a:lnTo>
                  <a:lnTo>
                    <a:pt x="2901358" y="191769"/>
                  </a:lnTo>
                  <a:lnTo>
                    <a:pt x="2832727" y="163829"/>
                  </a:lnTo>
                  <a:lnTo>
                    <a:pt x="2794473" y="151129"/>
                  </a:lnTo>
                  <a:lnTo>
                    <a:pt x="2753701" y="138429"/>
                  </a:lnTo>
                  <a:lnTo>
                    <a:pt x="2710491" y="125729"/>
                  </a:lnTo>
                  <a:lnTo>
                    <a:pt x="2664923" y="114299"/>
                  </a:lnTo>
                  <a:lnTo>
                    <a:pt x="2617077" y="102869"/>
                  </a:lnTo>
                  <a:lnTo>
                    <a:pt x="2567034" y="91439"/>
                  </a:lnTo>
                  <a:lnTo>
                    <a:pt x="2460678" y="71119"/>
                  </a:lnTo>
                  <a:lnTo>
                    <a:pt x="2286672" y="44449"/>
                  </a:lnTo>
                  <a:lnTo>
                    <a:pt x="2225132" y="38099"/>
                  </a:lnTo>
                  <a:lnTo>
                    <a:pt x="2161957" y="30479"/>
                  </a:lnTo>
                  <a:lnTo>
                    <a:pt x="2110174" y="253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42356" y="6152191"/>
              <a:ext cx="3066415" cy="699770"/>
            </a:xfrm>
            <a:custGeom>
              <a:avLst/>
              <a:gdLst/>
              <a:ahLst/>
              <a:cxnLst/>
              <a:rect l="l" t="t" r="r" b="b"/>
              <a:pathLst>
                <a:path w="3066415" h="699770">
                  <a:moveTo>
                    <a:pt x="0" y="349618"/>
                  </a:moveTo>
                  <a:lnTo>
                    <a:pt x="15669" y="299442"/>
                  </a:lnTo>
                  <a:lnTo>
                    <a:pt x="42857" y="267184"/>
                  </a:lnTo>
                  <a:lnTo>
                    <a:pt x="82689" y="236052"/>
                  </a:lnTo>
                  <a:lnTo>
                    <a:pt x="134523" y="206192"/>
                  </a:lnTo>
                  <a:lnTo>
                    <a:pt x="197715" y="177750"/>
                  </a:lnTo>
                  <a:lnTo>
                    <a:pt x="233370" y="164107"/>
                  </a:lnTo>
                  <a:lnTo>
                    <a:pt x="271624" y="150873"/>
                  </a:lnTo>
                  <a:lnTo>
                    <a:pt x="312396" y="138067"/>
                  </a:lnTo>
                  <a:lnTo>
                    <a:pt x="355606" y="125707"/>
                  </a:lnTo>
                  <a:lnTo>
                    <a:pt x="401175" y="113812"/>
                  </a:lnTo>
                  <a:lnTo>
                    <a:pt x="449021" y="102400"/>
                  </a:lnTo>
                  <a:lnTo>
                    <a:pt x="499064" y="91488"/>
                  </a:lnTo>
                  <a:lnTo>
                    <a:pt x="551224" y="81096"/>
                  </a:lnTo>
                  <a:lnTo>
                    <a:pt x="605421" y="71242"/>
                  </a:lnTo>
                  <a:lnTo>
                    <a:pt x="661574" y="61944"/>
                  </a:lnTo>
                  <a:lnTo>
                    <a:pt x="719603" y="53220"/>
                  </a:lnTo>
                  <a:lnTo>
                    <a:pt x="779428" y="45089"/>
                  </a:lnTo>
                  <a:lnTo>
                    <a:pt x="840969" y="37569"/>
                  </a:lnTo>
                  <a:lnTo>
                    <a:pt x="904144" y="30678"/>
                  </a:lnTo>
                  <a:lnTo>
                    <a:pt x="968875" y="24434"/>
                  </a:lnTo>
                  <a:lnTo>
                    <a:pt x="1035080" y="18857"/>
                  </a:lnTo>
                  <a:lnTo>
                    <a:pt x="1102679" y="13964"/>
                  </a:lnTo>
                  <a:lnTo>
                    <a:pt x="1171592" y="9773"/>
                  </a:lnTo>
                  <a:lnTo>
                    <a:pt x="1241738" y="6304"/>
                  </a:lnTo>
                  <a:lnTo>
                    <a:pt x="1313038" y="3573"/>
                  </a:lnTo>
                  <a:lnTo>
                    <a:pt x="1385411" y="1600"/>
                  </a:lnTo>
                  <a:lnTo>
                    <a:pt x="1458777" y="403"/>
                  </a:lnTo>
                  <a:lnTo>
                    <a:pt x="1533055" y="0"/>
                  </a:lnTo>
                  <a:lnTo>
                    <a:pt x="1607331" y="403"/>
                  </a:lnTo>
                  <a:lnTo>
                    <a:pt x="1680696" y="1600"/>
                  </a:lnTo>
                  <a:lnTo>
                    <a:pt x="1753068" y="3573"/>
                  </a:lnTo>
                  <a:lnTo>
                    <a:pt x="1824367" y="6304"/>
                  </a:lnTo>
                  <a:lnTo>
                    <a:pt x="1894513" y="9773"/>
                  </a:lnTo>
                  <a:lnTo>
                    <a:pt x="1963425" y="13964"/>
                  </a:lnTo>
                  <a:lnTo>
                    <a:pt x="2031023" y="18857"/>
                  </a:lnTo>
                  <a:lnTo>
                    <a:pt x="2097228" y="24434"/>
                  </a:lnTo>
                  <a:lnTo>
                    <a:pt x="2161957" y="30678"/>
                  </a:lnTo>
                  <a:lnTo>
                    <a:pt x="2225132" y="37569"/>
                  </a:lnTo>
                  <a:lnTo>
                    <a:pt x="2286672" y="45089"/>
                  </a:lnTo>
                  <a:lnTo>
                    <a:pt x="2346497" y="53220"/>
                  </a:lnTo>
                  <a:lnTo>
                    <a:pt x="2404525" y="61944"/>
                  </a:lnTo>
                  <a:lnTo>
                    <a:pt x="2460678" y="71242"/>
                  </a:lnTo>
                  <a:lnTo>
                    <a:pt x="2514875" y="81096"/>
                  </a:lnTo>
                  <a:lnTo>
                    <a:pt x="2567034" y="91488"/>
                  </a:lnTo>
                  <a:lnTo>
                    <a:pt x="2617077" y="102400"/>
                  </a:lnTo>
                  <a:lnTo>
                    <a:pt x="2664923" y="113812"/>
                  </a:lnTo>
                  <a:lnTo>
                    <a:pt x="2710491" y="125707"/>
                  </a:lnTo>
                  <a:lnTo>
                    <a:pt x="2753701" y="138067"/>
                  </a:lnTo>
                  <a:lnTo>
                    <a:pt x="2794473" y="150873"/>
                  </a:lnTo>
                  <a:lnTo>
                    <a:pt x="2832727" y="164107"/>
                  </a:lnTo>
                  <a:lnTo>
                    <a:pt x="2868382" y="177750"/>
                  </a:lnTo>
                  <a:lnTo>
                    <a:pt x="2931574" y="206192"/>
                  </a:lnTo>
                  <a:lnTo>
                    <a:pt x="2983407" y="236052"/>
                  </a:lnTo>
                  <a:lnTo>
                    <a:pt x="3023239" y="267184"/>
                  </a:lnTo>
                  <a:lnTo>
                    <a:pt x="3050427" y="299442"/>
                  </a:lnTo>
                  <a:lnTo>
                    <a:pt x="3066097" y="349618"/>
                  </a:lnTo>
                  <a:lnTo>
                    <a:pt x="3064329" y="366557"/>
                  </a:lnTo>
                  <a:lnTo>
                    <a:pt x="3038454" y="416054"/>
                  </a:lnTo>
                  <a:lnTo>
                    <a:pt x="3004863" y="447767"/>
                  </a:lnTo>
                  <a:lnTo>
                    <a:pt x="2958951" y="478282"/>
                  </a:lnTo>
                  <a:lnTo>
                    <a:pt x="2901358" y="507451"/>
                  </a:lnTo>
                  <a:lnTo>
                    <a:pt x="2832727" y="535129"/>
                  </a:lnTo>
                  <a:lnTo>
                    <a:pt x="2794473" y="548363"/>
                  </a:lnTo>
                  <a:lnTo>
                    <a:pt x="2753701" y="561169"/>
                  </a:lnTo>
                  <a:lnTo>
                    <a:pt x="2710491" y="573528"/>
                  </a:lnTo>
                  <a:lnTo>
                    <a:pt x="2664923" y="585424"/>
                  </a:lnTo>
                  <a:lnTo>
                    <a:pt x="2617077" y="596836"/>
                  </a:lnTo>
                  <a:lnTo>
                    <a:pt x="2567034" y="607747"/>
                  </a:lnTo>
                  <a:lnTo>
                    <a:pt x="2514875" y="618139"/>
                  </a:lnTo>
                  <a:lnTo>
                    <a:pt x="2460678" y="627994"/>
                  </a:lnTo>
                  <a:lnTo>
                    <a:pt x="2404525" y="637292"/>
                  </a:lnTo>
                  <a:lnTo>
                    <a:pt x="2346497" y="646016"/>
                  </a:lnTo>
                  <a:lnTo>
                    <a:pt x="2286672" y="654147"/>
                  </a:lnTo>
                  <a:lnTo>
                    <a:pt x="2225132" y="661667"/>
                  </a:lnTo>
                  <a:lnTo>
                    <a:pt x="2161957" y="668558"/>
                  </a:lnTo>
                  <a:lnTo>
                    <a:pt x="2097228" y="674801"/>
                  </a:lnTo>
                  <a:lnTo>
                    <a:pt x="2031023" y="680379"/>
                  </a:lnTo>
                  <a:lnTo>
                    <a:pt x="1963425" y="685272"/>
                  </a:lnTo>
                  <a:lnTo>
                    <a:pt x="1894513" y="689462"/>
                  </a:lnTo>
                  <a:lnTo>
                    <a:pt x="1824367" y="692932"/>
                  </a:lnTo>
                  <a:lnTo>
                    <a:pt x="1753068" y="695663"/>
                  </a:lnTo>
                  <a:lnTo>
                    <a:pt x="1680696" y="697636"/>
                  </a:lnTo>
                  <a:lnTo>
                    <a:pt x="1607331" y="698833"/>
                  </a:lnTo>
                  <a:lnTo>
                    <a:pt x="1533055" y="699236"/>
                  </a:lnTo>
                  <a:lnTo>
                    <a:pt x="1458777" y="698833"/>
                  </a:lnTo>
                  <a:lnTo>
                    <a:pt x="1385411" y="697636"/>
                  </a:lnTo>
                  <a:lnTo>
                    <a:pt x="1313038" y="695663"/>
                  </a:lnTo>
                  <a:lnTo>
                    <a:pt x="1241738" y="692932"/>
                  </a:lnTo>
                  <a:lnTo>
                    <a:pt x="1171592" y="689462"/>
                  </a:lnTo>
                  <a:lnTo>
                    <a:pt x="1102679" y="685272"/>
                  </a:lnTo>
                  <a:lnTo>
                    <a:pt x="1035080" y="680379"/>
                  </a:lnTo>
                  <a:lnTo>
                    <a:pt x="968875" y="674801"/>
                  </a:lnTo>
                  <a:lnTo>
                    <a:pt x="904144" y="668558"/>
                  </a:lnTo>
                  <a:lnTo>
                    <a:pt x="840969" y="661667"/>
                  </a:lnTo>
                  <a:lnTo>
                    <a:pt x="779428" y="654147"/>
                  </a:lnTo>
                  <a:lnTo>
                    <a:pt x="719603" y="646016"/>
                  </a:lnTo>
                  <a:lnTo>
                    <a:pt x="661574" y="637292"/>
                  </a:lnTo>
                  <a:lnTo>
                    <a:pt x="605421" y="627994"/>
                  </a:lnTo>
                  <a:lnTo>
                    <a:pt x="551224" y="618139"/>
                  </a:lnTo>
                  <a:lnTo>
                    <a:pt x="499064" y="607747"/>
                  </a:lnTo>
                  <a:lnTo>
                    <a:pt x="449021" y="596836"/>
                  </a:lnTo>
                  <a:lnTo>
                    <a:pt x="401175" y="585424"/>
                  </a:lnTo>
                  <a:lnTo>
                    <a:pt x="355606" y="573528"/>
                  </a:lnTo>
                  <a:lnTo>
                    <a:pt x="312396" y="561169"/>
                  </a:lnTo>
                  <a:lnTo>
                    <a:pt x="271624" y="548363"/>
                  </a:lnTo>
                  <a:lnTo>
                    <a:pt x="233370" y="535129"/>
                  </a:lnTo>
                  <a:lnTo>
                    <a:pt x="197715" y="521486"/>
                  </a:lnTo>
                  <a:lnTo>
                    <a:pt x="134523" y="493044"/>
                  </a:lnTo>
                  <a:lnTo>
                    <a:pt x="82689" y="463183"/>
                  </a:lnTo>
                  <a:lnTo>
                    <a:pt x="42857" y="432051"/>
                  </a:lnTo>
                  <a:lnTo>
                    <a:pt x="15669" y="399794"/>
                  </a:lnTo>
                  <a:lnTo>
                    <a:pt x="0" y="349618"/>
                  </a:lnTo>
                  <a:close/>
                </a:path>
                <a:path w="3066415" h="699770">
                  <a:moveTo>
                    <a:pt x="25222" y="349618"/>
                  </a:moveTo>
                  <a:lnTo>
                    <a:pt x="40634" y="396173"/>
                  </a:lnTo>
                  <a:lnTo>
                    <a:pt x="67375" y="426103"/>
                  </a:lnTo>
                  <a:lnTo>
                    <a:pt x="106551" y="454988"/>
                  </a:lnTo>
                  <a:lnTo>
                    <a:pt x="157532" y="482694"/>
                  </a:lnTo>
                  <a:lnTo>
                    <a:pt x="219685" y="509083"/>
                  </a:lnTo>
                  <a:lnTo>
                    <a:pt x="292378" y="534020"/>
                  </a:lnTo>
                  <a:lnTo>
                    <a:pt x="332479" y="545901"/>
                  </a:lnTo>
                  <a:lnTo>
                    <a:pt x="374979" y="557369"/>
                  </a:lnTo>
                  <a:lnTo>
                    <a:pt x="419797" y="568405"/>
                  </a:lnTo>
                  <a:lnTo>
                    <a:pt x="466856" y="578994"/>
                  </a:lnTo>
                  <a:lnTo>
                    <a:pt x="516076" y="589118"/>
                  </a:lnTo>
                  <a:lnTo>
                    <a:pt x="567378" y="598760"/>
                  </a:lnTo>
                  <a:lnTo>
                    <a:pt x="620683" y="607902"/>
                  </a:lnTo>
                  <a:lnTo>
                    <a:pt x="675913" y="616529"/>
                  </a:lnTo>
                  <a:lnTo>
                    <a:pt x="732987" y="624623"/>
                  </a:lnTo>
                  <a:lnTo>
                    <a:pt x="791828" y="632167"/>
                  </a:lnTo>
                  <a:lnTo>
                    <a:pt x="852356" y="639145"/>
                  </a:lnTo>
                  <a:lnTo>
                    <a:pt x="914492" y="645538"/>
                  </a:lnTo>
                  <a:lnTo>
                    <a:pt x="978157" y="651331"/>
                  </a:lnTo>
                  <a:lnTo>
                    <a:pt x="1043273" y="656505"/>
                  </a:lnTo>
                  <a:lnTo>
                    <a:pt x="1109760" y="661045"/>
                  </a:lnTo>
                  <a:lnTo>
                    <a:pt x="1177539" y="664933"/>
                  </a:lnTo>
                  <a:lnTo>
                    <a:pt x="1246532" y="668152"/>
                  </a:lnTo>
                  <a:lnTo>
                    <a:pt x="1316658" y="670686"/>
                  </a:lnTo>
                  <a:lnTo>
                    <a:pt x="1387840" y="672516"/>
                  </a:lnTo>
                  <a:lnTo>
                    <a:pt x="1459999" y="673627"/>
                  </a:lnTo>
                  <a:lnTo>
                    <a:pt x="1533055" y="674001"/>
                  </a:lnTo>
                  <a:lnTo>
                    <a:pt x="1606109" y="673627"/>
                  </a:lnTo>
                  <a:lnTo>
                    <a:pt x="1678267" y="672516"/>
                  </a:lnTo>
                  <a:lnTo>
                    <a:pt x="1749448" y="670686"/>
                  </a:lnTo>
                  <a:lnTo>
                    <a:pt x="1819574" y="668152"/>
                  </a:lnTo>
                  <a:lnTo>
                    <a:pt x="1888565" y="664933"/>
                  </a:lnTo>
                  <a:lnTo>
                    <a:pt x="1956344" y="661045"/>
                  </a:lnTo>
                  <a:lnTo>
                    <a:pt x="2022830" y="656505"/>
                  </a:lnTo>
                  <a:lnTo>
                    <a:pt x="2087945" y="651331"/>
                  </a:lnTo>
                  <a:lnTo>
                    <a:pt x="2151609" y="645538"/>
                  </a:lnTo>
                  <a:lnTo>
                    <a:pt x="2213745" y="639145"/>
                  </a:lnTo>
                  <a:lnTo>
                    <a:pt x="2274272" y="632167"/>
                  </a:lnTo>
                  <a:lnTo>
                    <a:pt x="2333113" y="624623"/>
                  </a:lnTo>
                  <a:lnTo>
                    <a:pt x="2390187" y="616529"/>
                  </a:lnTo>
                  <a:lnTo>
                    <a:pt x="2445416" y="607902"/>
                  </a:lnTo>
                  <a:lnTo>
                    <a:pt x="2498720" y="598760"/>
                  </a:lnTo>
                  <a:lnTo>
                    <a:pt x="2550022" y="589118"/>
                  </a:lnTo>
                  <a:lnTo>
                    <a:pt x="2599242" y="578994"/>
                  </a:lnTo>
                  <a:lnTo>
                    <a:pt x="2646300" y="568405"/>
                  </a:lnTo>
                  <a:lnTo>
                    <a:pt x="2691119" y="557369"/>
                  </a:lnTo>
                  <a:lnTo>
                    <a:pt x="2733618" y="545901"/>
                  </a:lnTo>
                  <a:lnTo>
                    <a:pt x="2773720" y="534020"/>
                  </a:lnTo>
                  <a:lnTo>
                    <a:pt x="2811344" y="521741"/>
                  </a:lnTo>
                  <a:lnTo>
                    <a:pt x="2878845" y="496061"/>
                  </a:lnTo>
                  <a:lnTo>
                    <a:pt x="2935491" y="468997"/>
                  </a:lnTo>
                  <a:lnTo>
                    <a:pt x="2980648" y="440685"/>
                  </a:lnTo>
                  <a:lnTo>
                    <a:pt x="3013686" y="411260"/>
                  </a:lnTo>
                  <a:lnTo>
                    <a:pt x="3039136" y="365335"/>
                  </a:lnTo>
                  <a:lnTo>
                    <a:pt x="3040875" y="349618"/>
                  </a:lnTo>
                  <a:lnTo>
                    <a:pt x="3039136" y="333901"/>
                  </a:lnTo>
                  <a:lnTo>
                    <a:pt x="3013686" y="287976"/>
                  </a:lnTo>
                  <a:lnTo>
                    <a:pt x="2980648" y="258551"/>
                  </a:lnTo>
                  <a:lnTo>
                    <a:pt x="2935491" y="230239"/>
                  </a:lnTo>
                  <a:lnTo>
                    <a:pt x="2878845" y="203174"/>
                  </a:lnTo>
                  <a:lnTo>
                    <a:pt x="2811344" y="177494"/>
                  </a:lnTo>
                  <a:lnTo>
                    <a:pt x="2773720" y="165216"/>
                  </a:lnTo>
                  <a:lnTo>
                    <a:pt x="2733618" y="153334"/>
                  </a:lnTo>
                  <a:lnTo>
                    <a:pt x="2691119" y="141867"/>
                  </a:lnTo>
                  <a:lnTo>
                    <a:pt x="2646300" y="130830"/>
                  </a:lnTo>
                  <a:lnTo>
                    <a:pt x="2599242" y="120242"/>
                  </a:lnTo>
                  <a:lnTo>
                    <a:pt x="2550022" y="110118"/>
                  </a:lnTo>
                  <a:lnTo>
                    <a:pt x="2498720" y="100476"/>
                  </a:lnTo>
                  <a:lnTo>
                    <a:pt x="2445416" y="91333"/>
                  </a:lnTo>
                  <a:lnTo>
                    <a:pt x="2390187" y="82706"/>
                  </a:lnTo>
                  <a:lnTo>
                    <a:pt x="2333113" y="74612"/>
                  </a:lnTo>
                  <a:lnTo>
                    <a:pt x="2274272" y="67068"/>
                  </a:lnTo>
                  <a:lnTo>
                    <a:pt x="2213745" y="60091"/>
                  </a:lnTo>
                  <a:lnTo>
                    <a:pt x="2151609" y="53698"/>
                  </a:lnTo>
                  <a:lnTo>
                    <a:pt x="2087945" y="47905"/>
                  </a:lnTo>
                  <a:lnTo>
                    <a:pt x="2022830" y="42730"/>
                  </a:lnTo>
                  <a:lnTo>
                    <a:pt x="1956344" y="38190"/>
                  </a:lnTo>
                  <a:lnTo>
                    <a:pt x="1888565" y="34302"/>
                  </a:lnTo>
                  <a:lnTo>
                    <a:pt x="1819574" y="31083"/>
                  </a:lnTo>
                  <a:lnTo>
                    <a:pt x="1749448" y="28550"/>
                  </a:lnTo>
                  <a:lnTo>
                    <a:pt x="1678267" y="26719"/>
                  </a:lnTo>
                  <a:lnTo>
                    <a:pt x="1606109" y="25608"/>
                  </a:lnTo>
                  <a:lnTo>
                    <a:pt x="1533055" y="25234"/>
                  </a:lnTo>
                  <a:lnTo>
                    <a:pt x="1459999" y="25608"/>
                  </a:lnTo>
                  <a:lnTo>
                    <a:pt x="1387840" y="26719"/>
                  </a:lnTo>
                  <a:lnTo>
                    <a:pt x="1316658" y="28550"/>
                  </a:lnTo>
                  <a:lnTo>
                    <a:pt x="1246532" y="31083"/>
                  </a:lnTo>
                  <a:lnTo>
                    <a:pt x="1177539" y="34302"/>
                  </a:lnTo>
                  <a:lnTo>
                    <a:pt x="1109760" y="38190"/>
                  </a:lnTo>
                  <a:lnTo>
                    <a:pt x="1043273" y="42730"/>
                  </a:lnTo>
                  <a:lnTo>
                    <a:pt x="978157" y="47905"/>
                  </a:lnTo>
                  <a:lnTo>
                    <a:pt x="914492" y="53698"/>
                  </a:lnTo>
                  <a:lnTo>
                    <a:pt x="852356" y="60091"/>
                  </a:lnTo>
                  <a:lnTo>
                    <a:pt x="791828" y="67068"/>
                  </a:lnTo>
                  <a:lnTo>
                    <a:pt x="732987" y="74612"/>
                  </a:lnTo>
                  <a:lnTo>
                    <a:pt x="675913" y="82706"/>
                  </a:lnTo>
                  <a:lnTo>
                    <a:pt x="620683" y="91333"/>
                  </a:lnTo>
                  <a:lnTo>
                    <a:pt x="567378" y="100476"/>
                  </a:lnTo>
                  <a:lnTo>
                    <a:pt x="516076" y="110118"/>
                  </a:lnTo>
                  <a:lnTo>
                    <a:pt x="466856" y="120242"/>
                  </a:lnTo>
                  <a:lnTo>
                    <a:pt x="419797" y="130830"/>
                  </a:lnTo>
                  <a:lnTo>
                    <a:pt x="374979" y="141867"/>
                  </a:lnTo>
                  <a:lnTo>
                    <a:pt x="332479" y="153334"/>
                  </a:lnTo>
                  <a:lnTo>
                    <a:pt x="292378" y="165216"/>
                  </a:lnTo>
                  <a:lnTo>
                    <a:pt x="254753" y="177494"/>
                  </a:lnTo>
                  <a:lnTo>
                    <a:pt x="187251" y="203174"/>
                  </a:lnTo>
                  <a:lnTo>
                    <a:pt x="130606" y="230239"/>
                  </a:lnTo>
                  <a:lnTo>
                    <a:pt x="85448" y="258551"/>
                  </a:lnTo>
                  <a:lnTo>
                    <a:pt x="52410" y="287976"/>
                  </a:lnTo>
                  <a:lnTo>
                    <a:pt x="26960" y="333901"/>
                  </a:lnTo>
                  <a:lnTo>
                    <a:pt x="25222" y="34961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42355" y="2499502"/>
              <a:ext cx="3066415" cy="698500"/>
            </a:xfrm>
            <a:custGeom>
              <a:avLst/>
              <a:gdLst/>
              <a:ahLst/>
              <a:cxnLst/>
              <a:rect l="l" t="t" r="r" b="b"/>
              <a:pathLst>
                <a:path w="3066415" h="698500">
                  <a:moveTo>
                    <a:pt x="1607331" y="0"/>
                  </a:moveTo>
                  <a:lnTo>
                    <a:pt x="1458777" y="0"/>
                  </a:lnTo>
                  <a:lnTo>
                    <a:pt x="1385411" y="1270"/>
                  </a:lnTo>
                  <a:lnTo>
                    <a:pt x="1241738" y="6350"/>
                  </a:lnTo>
                  <a:lnTo>
                    <a:pt x="1102679" y="13970"/>
                  </a:lnTo>
                  <a:lnTo>
                    <a:pt x="968875" y="24130"/>
                  </a:lnTo>
                  <a:lnTo>
                    <a:pt x="904144" y="30480"/>
                  </a:lnTo>
                  <a:lnTo>
                    <a:pt x="840969" y="38100"/>
                  </a:lnTo>
                  <a:lnTo>
                    <a:pt x="779428" y="44450"/>
                  </a:lnTo>
                  <a:lnTo>
                    <a:pt x="605421" y="71120"/>
                  </a:lnTo>
                  <a:lnTo>
                    <a:pt x="499064" y="91440"/>
                  </a:lnTo>
                  <a:lnTo>
                    <a:pt x="449021" y="102870"/>
                  </a:lnTo>
                  <a:lnTo>
                    <a:pt x="401175" y="114300"/>
                  </a:lnTo>
                  <a:lnTo>
                    <a:pt x="355606" y="125730"/>
                  </a:lnTo>
                  <a:lnTo>
                    <a:pt x="312396" y="138430"/>
                  </a:lnTo>
                  <a:lnTo>
                    <a:pt x="271624" y="151130"/>
                  </a:lnTo>
                  <a:lnTo>
                    <a:pt x="233370" y="163830"/>
                  </a:lnTo>
                  <a:lnTo>
                    <a:pt x="197715" y="177800"/>
                  </a:lnTo>
                  <a:lnTo>
                    <a:pt x="134523" y="205740"/>
                  </a:lnTo>
                  <a:lnTo>
                    <a:pt x="82689" y="236220"/>
                  </a:lnTo>
                  <a:lnTo>
                    <a:pt x="42857" y="266700"/>
                  </a:lnTo>
                  <a:lnTo>
                    <a:pt x="15669" y="299720"/>
                  </a:lnTo>
                  <a:lnTo>
                    <a:pt x="0" y="349250"/>
                  </a:lnTo>
                  <a:lnTo>
                    <a:pt x="1641" y="365760"/>
                  </a:lnTo>
                  <a:lnTo>
                    <a:pt x="27643" y="416560"/>
                  </a:lnTo>
                  <a:lnTo>
                    <a:pt x="61233" y="447040"/>
                  </a:lnTo>
                  <a:lnTo>
                    <a:pt x="107146" y="478790"/>
                  </a:lnTo>
                  <a:lnTo>
                    <a:pt x="197715" y="521970"/>
                  </a:lnTo>
                  <a:lnTo>
                    <a:pt x="271624" y="548640"/>
                  </a:lnTo>
                  <a:lnTo>
                    <a:pt x="312396" y="561340"/>
                  </a:lnTo>
                  <a:lnTo>
                    <a:pt x="355606" y="574040"/>
                  </a:lnTo>
                  <a:lnTo>
                    <a:pt x="401175" y="585470"/>
                  </a:lnTo>
                  <a:lnTo>
                    <a:pt x="449021" y="596900"/>
                  </a:lnTo>
                  <a:lnTo>
                    <a:pt x="499064" y="607060"/>
                  </a:lnTo>
                  <a:lnTo>
                    <a:pt x="551224" y="618490"/>
                  </a:lnTo>
                  <a:lnTo>
                    <a:pt x="605421" y="627380"/>
                  </a:lnTo>
                  <a:lnTo>
                    <a:pt x="661574" y="637540"/>
                  </a:lnTo>
                  <a:lnTo>
                    <a:pt x="719603" y="646430"/>
                  </a:lnTo>
                  <a:lnTo>
                    <a:pt x="840969" y="661670"/>
                  </a:lnTo>
                  <a:lnTo>
                    <a:pt x="1035080" y="680720"/>
                  </a:lnTo>
                  <a:lnTo>
                    <a:pt x="1102679" y="685800"/>
                  </a:lnTo>
                  <a:lnTo>
                    <a:pt x="1241738" y="693420"/>
                  </a:lnTo>
                  <a:lnTo>
                    <a:pt x="1313038" y="695960"/>
                  </a:lnTo>
                  <a:lnTo>
                    <a:pt x="1458777" y="698500"/>
                  </a:lnTo>
                  <a:lnTo>
                    <a:pt x="1607331" y="698500"/>
                  </a:lnTo>
                  <a:lnTo>
                    <a:pt x="1753068" y="695960"/>
                  </a:lnTo>
                  <a:lnTo>
                    <a:pt x="1824367" y="693420"/>
                  </a:lnTo>
                  <a:lnTo>
                    <a:pt x="1963425" y="685800"/>
                  </a:lnTo>
                  <a:lnTo>
                    <a:pt x="2031023" y="680720"/>
                  </a:lnTo>
                  <a:lnTo>
                    <a:pt x="2097228" y="674370"/>
                  </a:lnTo>
                  <a:lnTo>
                    <a:pt x="1533055" y="674370"/>
                  </a:lnTo>
                  <a:lnTo>
                    <a:pt x="1316658" y="670560"/>
                  </a:lnTo>
                  <a:lnTo>
                    <a:pt x="1246532" y="668020"/>
                  </a:lnTo>
                  <a:lnTo>
                    <a:pt x="1043273" y="656590"/>
                  </a:lnTo>
                  <a:lnTo>
                    <a:pt x="978157" y="651510"/>
                  </a:lnTo>
                  <a:lnTo>
                    <a:pt x="791828" y="632460"/>
                  </a:lnTo>
                  <a:lnTo>
                    <a:pt x="732987" y="624840"/>
                  </a:lnTo>
                  <a:lnTo>
                    <a:pt x="675913" y="615950"/>
                  </a:lnTo>
                  <a:lnTo>
                    <a:pt x="620683" y="608330"/>
                  </a:lnTo>
                  <a:lnTo>
                    <a:pt x="567378" y="598170"/>
                  </a:lnTo>
                  <a:lnTo>
                    <a:pt x="516076" y="589280"/>
                  </a:lnTo>
                  <a:lnTo>
                    <a:pt x="466856" y="579120"/>
                  </a:lnTo>
                  <a:lnTo>
                    <a:pt x="419797" y="567690"/>
                  </a:lnTo>
                  <a:lnTo>
                    <a:pt x="374979" y="557530"/>
                  </a:lnTo>
                  <a:lnTo>
                    <a:pt x="332479" y="546100"/>
                  </a:lnTo>
                  <a:lnTo>
                    <a:pt x="292378" y="533400"/>
                  </a:lnTo>
                  <a:lnTo>
                    <a:pt x="254753" y="521970"/>
                  </a:lnTo>
                  <a:lnTo>
                    <a:pt x="219685" y="509270"/>
                  </a:lnTo>
                  <a:lnTo>
                    <a:pt x="157532" y="482600"/>
                  </a:lnTo>
                  <a:lnTo>
                    <a:pt x="106551" y="454660"/>
                  </a:lnTo>
                  <a:lnTo>
                    <a:pt x="67375" y="425450"/>
                  </a:lnTo>
                  <a:lnTo>
                    <a:pt x="40634" y="396240"/>
                  </a:lnTo>
                  <a:lnTo>
                    <a:pt x="25222" y="349250"/>
                  </a:lnTo>
                  <a:lnTo>
                    <a:pt x="26960" y="334010"/>
                  </a:lnTo>
                  <a:lnTo>
                    <a:pt x="52410" y="288290"/>
                  </a:lnTo>
                  <a:lnTo>
                    <a:pt x="85448" y="259080"/>
                  </a:lnTo>
                  <a:lnTo>
                    <a:pt x="130606" y="229870"/>
                  </a:lnTo>
                  <a:lnTo>
                    <a:pt x="187251" y="203200"/>
                  </a:lnTo>
                  <a:lnTo>
                    <a:pt x="254753" y="177800"/>
                  </a:lnTo>
                  <a:lnTo>
                    <a:pt x="292378" y="165100"/>
                  </a:lnTo>
                  <a:lnTo>
                    <a:pt x="332479" y="153670"/>
                  </a:lnTo>
                  <a:lnTo>
                    <a:pt x="374979" y="142240"/>
                  </a:lnTo>
                  <a:lnTo>
                    <a:pt x="419797" y="130810"/>
                  </a:lnTo>
                  <a:lnTo>
                    <a:pt x="516076" y="110490"/>
                  </a:lnTo>
                  <a:lnTo>
                    <a:pt x="567378" y="100330"/>
                  </a:lnTo>
                  <a:lnTo>
                    <a:pt x="675913" y="82550"/>
                  </a:lnTo>
                  <a:lnTo>
                    <a:pt x="852356" y="59690"/>
                  </a:lnTo>
                  <a:lnTo>
                    <a:pt x="914492" y="53340"/>
                  </a:lnTo>
                  <a:lnTo>
                    <a:pt x="1109760" y="38100"/>
                  </a:lnTo>
                  <a:lnTo>
                    <a:pt x="1246532" y="30480"/>
                  </a:lnTo>
                  <a:lnTo>
                    <a:pt x="1316658" y="27940"/>
                  </a:lnTo>
                  <a:lnTo>
                    <a:pt x="1459999" y="25400"/>
                  </a:lnTo>
                  <a:lnTo>
                    <a:pt x="2110174" y="25400"/>
                  </a:lnTo>
                  <a:lnTo>
                    <a:pt x="2097228" y="24130"/>
                  </a:lnTo>
                  <a:lnTo>
                    <a:pt x="1963425" y="13970"/>
                  </a:lnTo>
                  <a:lnTo>
                    <a:pt x="1824367" y="6350"/>
                  </a:lnTo>
                  <a:lnTo>
                    <a:pt x="1680696" y="1270"/>
                  </a:lnTo>
                  <a:lnTo>
                    <a:pt x="1607331" y="0"/>
                  </a:lnTo>
                  <a:close/>
                </a:path>
                <a:path w="3066415" h="698500">
                  <a:moveTo>
                    <a:pt x="2110174" y="25400"/>
                  </a:moveTo>
                  <a:lnTo>
                    <a:pt x="1606109" y="25400"/>
                  </a:lnTo>
                  <a:lnTo>
                    <a:pt x="1749448" y="27940"/>
                  </a:lnTo>
                  <a:lnTo>
                    <a:pt x="1819574" y="30480"/>
                  </a:lnTo>
                  <a:lnTo>
                    <a:pt x="1956344" y="38100"/>
                  </a:lnTo>
                  <a:lnTo>
                    <a:pt x="2151609" y="53340"/>
                  </a:lnTo>
                  <a:lnTo>
                    <a:pt x="2213745" y="59690"/>
                  </a:lnTo>
                  <a:lnTo>
                    <a:pt x="2390187" y="82550"/>
                  </a:lnTo>
                  <a:lnTo>
                    <a:pt x="2498720" y="100330"/>
                  </a:lnTo>
                  <a:lnTo>
                    <a:pt x="2550022" y="110490"/>
                  </a:lnTo>
                  <a:lnTo>
                    <a:pt x="2646300" y="130810"/>
                  </a:lnTo>
                  <a:lnTo>
                    <a:pt x="2691119" y="142240"/>
                  </a:lnTo>
                  <a:lnTo>
                    <a:pt x="2733618" y="153670"/>
                  </a:lnTo>
                  <a:lnTo>
                    <a:pt x="2773720" y="165100"/>
                  </a:lnTo>
                  <a:lnTo>
                    <a:pt x="2811344" y="177800"/>
                  </a:lnTo>
                  <a:lnTo>
                    <a:pt x="2878845" y="203200"/>
                  </a:lnTo>
                  <a:lnTo>
                    <a:pt x="2935491" y="229870"/>
                  </a:lnTo>
                  <a:lnTo>
                    <a:pt x="2980648" y="259080"/>
                  </a:lnTo>
                  <a:lnTo>
                    <a:pt x="3013686" y="288290"/>
                  </a:lnTo>
                  <a:lnTo>
                    <a:pt x="3039136" y="334010"/>
                  </a:lnTo>
                  <a:lnTo>
                    <a:pt x="3040875" y="349250"/>
                  </a:lnTo>
                  <a:lnTo>
                    <a:pt x="3039136" y="365760"/>
                  </a:lnTo>
                  <a:lnTo>
                    <a:pt x="3013686" y="411480"/>
                  </a:lnTo>
                  <a:lnTo>
                    <a:pt x="2980648" y="440690"/>
                  </a:lnTo>
                  <a:lnTo>
                    <a:pt x="2935491" y="468630"/>
                  </a:lnTo>
                  <a:lnTo>
                    <a:pt x="2878845" y="496570"/>
                  </a:lnTo>
                  <a:lnTo>
                    <a:pt x="2811344" y="521970"/>
                  </a:lnTo>
                  <a:lnTo>
                    <a:pt x="2773720" y="533400"/>
                  </a:lnTo>
                  <a:lnTo>
                    <a:pt x="2733618" y="546100"/>
                  </a:lnTo>
                  <a:lnTo>
                    <a:pt x="2691119" y="557530"/>
                  </a:lnTo>
                  <a:lnTo>
                    <a:pt x="2646300" y="567690"/>
                  </a:lnTo>
                  <a:lnTo>
                    <a:pt x="2599242" y="579120"/>
                  </a:lnTo>
                  <a:lnTo>
                    <a:pt x="2550022" y="589280"/>
                  </a:lnTo>
                  <a:lnTo>
                    <a:pt x="2498720" y="598170"/>
                  </a:lnTo>
                  <a:lnTo>
                    <a:pt x="2445416" y="608330"/>
                  </a:lnTo>
                  <a:lnTo>
                    <a:pt x="2390187" y="615950"/>
                  </a:lnTo>
                  <a:lnTo>
                    <a:pt x="2333113" y="624840"/>
                  </a:lnTo>
                  <a:lnTo>
                    <a:pt x="2274272" y="632460"/>
                  </a:lnTo>
                  <a:lnTo>
                    <a:pt x="2087945" y="651510"/>
                  </a:lnTo>
                  <a:lnTo>
                    <a:pt x="2022830" y="656590"/>
                  </a:lnTo>
                  <a:lnTo>
                    <a:pt x="1819574" y="668020"/>
                  </a:lnTo>
                  <a:lnTo>
                    <a:pt x="1749448" y="670560"/>
                  </a:lnTo>
                  <a:lnTo>
                    <a:pt x="1533055" y="674370"/>
                  </a:lnTo>
                  <a:lnTo>
                    <a:pt x="2097228" y="674370"/>
                  </a:lnTo>
                  <a:lnTo>
                    <a:pt x="2225132" y="661670"/>
                  </a:lnTo>
                  <a:lnTo>
                    <a:pt x="2346497" y="646430"/>
                  </a:lnTo>
                  <a:lnTo>
                    <a:pt x="2404525" y="637540"/>
                  </a:lnTo>
                  <a:lnTo>
                    <a:pt x="2460678" y="627380"/>
                  </a:lnTo>
                  <a:lnTo>
                    <a:pt x="2514875" y="618490"/>
                  </a:lnTo>
                  <a:lnTo>
                    <a:pt x="2567034" y="607060"/>
                  </a:lnTo>
                  <a:lnTo>
                    <a:pt x="2617077" y="596900"/>
                  </a:lnTo>
                  <a:lnTo>
                    <a:pt x="2664923" y="585470"/>
                  </a:lnTo>
                  <a:lnTo>
                    <a:pt x="2710491" y="574040"/>
                  </a:lnTo>
                  <a:lnTo>
                    <a:pt x="2753701" y="561340"/>
                  </a:lnTo>
                  <a:lnTo>
                    <a:pt x="2794473" y="548640"/>
                  </a:lnTo>
                  <a:lnTo>
                    <a:pt x="2868382" y="521970"/>
                  </a:lnTo>
                  <a:lnTo>
                    <a:pt x="2931574" y="492760"/>
                  </a:lnTo>
                  <a:lnTo>
                    <a:pt x="2983407" y="463550"/>
                  </a:lnTo>
                  <a:lnTo>
                    <a:pt x="3023239" y="431800"/>
                  </a:lnTo>
                  <a:lnTo>
                    <a:pt x="3050427" y="400050"/>
                  </a:lnTo>
                  <a:lnTo>
                    <a:pt x="3066097" y="349250"/>
                  </a:lnTo>
                  <a:lnTo>
                    <a:pt x="3064329" y="332740"/>
                  </a:lnTo>
                  <a:lnTo>
                    <a:pt x="3038454" y="283210"/>
                  </a:lnTo>
                  <a:lnTo>
                    <a:pt x="3004863" y="251460"/>
                  </a:lnTo>
                  <a:lnTo>
                    <a:pt x="2958951" y="220980"/>
                  </a:lnTo>
                  <a:lnTo>
                    <a:pt x="2901358" y="191770"/>
                  </a:lnTo>
                  <a:lnTo>
                    <a:pt x="2832727" y="163830"/>
                  </a:lnTo>
                  <a:lnTo>
                    <a:pt x="2794473" y="151130"/>
                  </a:lnTo>
                  <a:lnTo>
                    <a:pt x="2753701" y="138430"/>
                  </a:lnTo>
                  <a:lnTo>
                    <a:pt x="2710491" y="125730"/>
                  </a:lnTo>
                  <a:lnTo>
                    <a:pt x="2664923" y="114300"/>
                  </a:lnTo>
                  <a:lnTo>
                    <a:pt x="2617077" y="102870"/>
                  </a:lnTo>
                  <a:lnTo>
                    <a:pt x="2567034" y="91440"/>
                  </a:lnTo>
                  <a:lnTo>
                    <a:pt x="2460678" y="71120"/>
                  </a:lnTo>
                  <a:lnTo>
                    <a:pt x="2286672" y="44450"/>
                  </a:lnTo>
                  <a:lnTo>
                    <a:pt x="2225132" y="38100"/>
                  </a:lnTo>
                  <a:lnTo>
                    <a:pt x="2161957" y="30480"/>
                  </a:lnTo>
                  <a:lnTo>
                    <a:pt x="2110174" y="25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42355" y="2498765"/>
              <a:ext cx="3066415" cy="699770"/>
            </a:xfrm>
            <a:custGeom>
              <a:avLst/>
              <a:gdLst/>
              <a:ahLst/>
              <a:cxnLst/>
              <a:rect l="l" t="t" r="r" b="b"/>
              <a:pathLst>
                <a:path w="3066415" h="699769">
                  <a:moveTo>
                    <a:pt x="0" y="349618"/>
                  </a:moveTo>
                  <a:lnTo>
                    <a:pt x="15669" y="299442"/>
                  </a:lnTo>
                  <a:lnTo>
                    <a:pt x="42857" y="267184"/>
                  </a:lnTo>
                  <a:lnTo>
                    <a:pt x="82689" y="236052"/>
                  </a:lnTo>
                  <a:lnTo>
                    <a:pt x="134523" y="206192"/>
                  </a:lnTo>
                  <a:lnTo>
                    <a:pt x="197715" y="177750"/>
                  </a:lnTo>
                  <a:lnTo>
                    <a:pt x="233370" y="164107"/>
                  </a:lnTo>
                  <a:lnTo>
                    <a:pt x="271624" y="150873"/>
                  </a:lnTo>
                  <a:lnTo>
                    <a:pt x="312396" y="138067"/>
                  </a:lnTo>
                  <a:lnTo>
                    <a:pt x="355606" y="125707"/>
                  </a:lnTo>
                  <a:lnTo>
                    <a:pt x="401175" y="113812"/>
                  </a:lnTo>
                  <a:lnTo>
                    <a:pt x="449021" y="102400"/>
                  </a:lnTo>
                  <a:lnTo>
                    <a:pt x="499064" y="91488"/>
                  </a:lnTo>
                  <a:lnTo>
                    <a:pt x="551224" y="81096"/>
                  </a:lnTo>
                  <a:lnTo>
                    <a:pt x="605421" y="71242"/>
                  </a:lnTo>
                  <a:lnTo>
                    <a:pt x="661574" y="61944"/>
                  </a:lnTo>
                  <a:lnTo>
                    <a:pt x="719603" y="53220"/>
                  </a:lnTo>
                  <a:lnTo>
                    <a:pt x="779428" y="45089"/>
                  </a:lnTo>
                  <a:lnTo>
                    <a:pt x="840969" y="37569"/>
                  </a:lnTo>
                  <a:lnTo>
                    <a:pt x="904144" y="30678"/>
                  </a:lnTo>
                  <a:lnTo>
                    <a:pt x="968875" y="24434"/>
                  </a:lnTo>
                  <a:lnTo>
                    <a:pt x="1035080" y="18857"/>
                  </a:lnTo>
                  <a:lnTo>
                    <a:pt x="1102679" y="13964"/>
                  </a:lnTo>
                  <a:lnTo>
                    <a:pt x="1171592" y="9773"/>
                  </a:lnTo>
                  <a:lnTo>
                    <a:pt x="1241738" y="6304"/>
                  </a:lnTo>
                  <a:lnTo>
                    <a:pt x="1313038" y="3573"/>
                  </a:lnTo>
                  <a:lnTo>
                    <a:pt x="1385411" y="1600"/>
                  </a:lnTo>
                  <a:lnTo>
                    <a:pt x="1458777" y="403"/>
                  </a:lnTo>
                  <a:lnTo>
                    <a:pt x="1533055" y="0"/>
                  </a:lnTo>
                  <a:lnTo>
                    <a:pt x="1607331" y="403"/>
                  </a:lnTo>
                  <a:lnTo>
                    <a:pt x="1680696" y="1600"/>
                  </a:lnTo>
                  <a:lnTo>
                    <a:pt x="1753068" y="3573"/>
                  </a:lnTo>
                  <a:lnTo>
                    <a:pt x="1824367" y="6304"/>
                  </a:lnTo>
                  <a:lnTo>
                    <a:pt x="1894513" y="9773"/>
                  </a:lnTo>
                  <a:lnTo>
                    <a:pt x="1963425" y="13964"/>
                  </a:lnTo>
                  <a:lnTo>
                    <a:pt x="2031023" y="18857"/>
                  </a:lnTo>
                  <a:lnTo>
                    <a:pt x="2097228" y="24434"/>
                  </a:lnTo>
                  <a:lnTo>
                    <a:pt x="2161957" y="30678"/>
                  </a:lnTo>
                  <a:lnTo>
                    <a:pt x="2225132" y="37569"/>
                  </a:lnTo>
                  <a:lnTo>
                    <a:pt x="2286672" y="45089"/>
                  </a:lnTo>
                  <a:lnTo>
                    <a:pt x="2346497" y="53220"/>
                  </a:lnTo>
                  <a:lnTo>
                    <a:pt x="2404525" y="61944"/>
                  </a:lnTo>
                  <a:lnTo>
                    <a:pt x="2460678" y="71242"/>
                  </a:lnTo>
                  <a:lnTo>
                    <a:pt x="2514875" y="81096"/>
                  </a:lnTo>
                  <a:lnTo>
                    <a:pt x="2567034" y="91488"/>
                  </a:lnTo>
                  <a:lnTo>
                    <a:pt x="2617077" y="102400"/>
                  </a:lnTo>
                  <a:lnTo>
                    <a:pt x="2664923" y="113812"/>
                  </a:lnTo>
                  <a:lnTo>
                    <a:pt x="2710491" y="125707"/>
                  </a:lnTo>
                  <a:lnTo>
                    <a:pt x="2753701" y="138067"/>
                  </a:lnTo>
                  <a:lnTo>
                    <a:pt x="2794473" y="150873"/>
                  </a:lnTo>
                  <a:lnTo>
                    <a:pt x="2832727" y="164107"/>
                  </a:lnTo>
                  <a:lnTo>
                    <a:pt x="2868382" y="177750"/>
                  </a:lnTo>
                  <a:lnTo>
                    <a:pt x="2931574" y="206192"/>
                  </a:lnTo>
                  <a:lnTo>
                    <a:pt x="2983407" y="236052"/>
                  </a:lnTo>
                  <a:lnTo>
                    <a:pt x="3023239" y="267184"/>
                  </a:lnTo>
                  <a:lnTo>
                    <a:pt x="3050427" y="299442"/>
                  </a:lnTo>
                  <a:lnTo>
                    <a:pt x="3066097" y="349618"/>
                  </a:lnTo>
                  <a:lnTo>
                    <a:pt x="3064329" y="366557"/>
                  </a:lnTo>
                  <a:lnTo>
                    <a:pt x="3038454" y="416054"/>
                  </a:lnTo>
                  <a:lnTo>
                    <a:pt x="3004863" y="447767"/>
                  </a:lnTo>
                  <a:lnTo>
                    <a:pt x="2958951" y="478282"/>
                  </a:lnTo>
                  <a:lnTo>
                    <a:pt x="2901358" y="507451"/>
                  </a:lnTo>
                  <a:lnTo>
                    <a:pt x="2832727" y="535129"/>
                  </a:lnTo>
                  <a:lnTo>
                    <a:pt x="2794473" y="548363"/>
                  </a:lnTo>
                  <a:lnTo>
                    <a:pt x="2753701" y="561169"/>
                  </a:lnTo>
                  <a:lnTo>
                    <a:pt x="2710491" y="573528"/>
                  </a:lnTo>
                  <a:lnTo>
                    <a:pt x="2664923" y="585424"/>
                  </a:lnTo>
                  <a:lnTo>
                    <a:pt x="2617077" y="596836"/>
                  </a:lnTo>
                  <a:lnTo>
                    <a:pt x="2567034" y="607747"/>
                  </a:lnTo>
                  <a:lnTo>
                    <a:pt x="2514875" y="618139"/>
                  </a:lnTo>
                  <a:lnTo>
                    <a:pt x="2460678" y="627994"/>
                  </a:lnTo>
                  <a:lnTo>
                    <a:pt x="2404525" y="637292"/>
                  </a:lnTo>
                  <a:lnTo>
                    <a:pt x="2346497" y="646016"/>
                  </a:lnTo>
                  <a:lnTo>
                    <a:pt x="2286672" y="654147"/>
                  </a:lnTo>
                  <a:lnTo>
                    <a:pt x="2225132" y="661667"/>
                  </a:lnTo>
                  <a:lnTo>
                    <a:pt x="2161957" y="668558"/>
                  </a:lnTo>
                  <a:lnTo>
                    <a:pt x="2097228" y="674801"/>
                  </a:lnTo>
                  <a:lnTo>
                    <a:pt x="2031023" y="680379"/>
                  </a:lnTo>
                  <a:lnTo>
                    <a:pt x="1963425" y="685272"/>
                  </a:lnTo>
                  <a:lnTo>
                    <a:pt x="1894513" y="689462"/>
                  </a:lnTo>
                  <a:lnTo>
                    <a:pt x="1824367" y="692932"/>
                  </a:lnTo>
                  <a:lnTo>
                    <a:pt x="1753068" y="695663"/>
                  </a:lnTo>
                  <a:lnTo>
                    <a:pt x="1680696" y="697636"/>
                  </a:lnTo>
                  <a:lnTo>
                    <a:pt x="1607331" y="698833"/>
                  </a:lnTo>
                  <a:lnTo>
                    <a:pt x="1533055" y="699236"/>
                  </a:lnTo>
                  <a:lnTo>
                    <a:pt x="1458777" y="698833"/>
                  </a:lnTo>
                  <a:lnTo>
                    <a:pt x="1385411" y="697636"/>
                  </a:lnTo>
                  <a:lnTo>
                    <a:pt x="1313038" y="695663"/>
                  </a:lnTo>
                  <a:lnTo>
                    <a:pt x="1241738" y="692932"/>
                  </a:lnTo>
                  <a:lnTo>
                    <a:pt x="1171592" y="689462"/>
                  </a:lnTo>
                  <a:lnTo>
                    <a:pt x="1102679" y="685272"/>
                  </a:lnTo>
                  <a:lnTo>
                    <a:pt x="1035080" y="680379"/>
                  </a:lnTo>
                  <a:lnTo>
                    <a:pt x="968875" y="674801"/>
                  </a:lnTo>
                  <a:lnTo>
                    <a:pt x="904144" y="668558"/>
                  </a:lnTo>
                  <a:lnTo>
                    <a:pt x="840969" y="661667"/>
                  </a:lnTo>
                  <a:lnTo>
                    <a:pt x="779428" y="654147"/>
                  </a:lnTo>
                  <a:lnTo>
                    <a:pt x="719603" y="646016"/>
                  </a:lnTo>
                  <a:lnTo>
                    <a:pt x="661574" y="637292"/>
                  </a:lnTo>
                  <a:lnTo>
                    <a:pt x="605421" y="627994"/>
                  </a:lnTo>
                  <a:lnTo>
                    <a:pt x="551224" y="618139"/>
                  </a:lnTo>
                  <a:lnTo>
                    <a:pt x="499064" y="607747"/>
                  </a:lnTo>
                  <a:lnTo>
                    <a:pt x="449021" y="596836"/>
                  </a:lnTo>
                  <a:lnTo>
                    <a:pt x="401175" y="585424"/>
                  </a:lnTo>
                  <a:lnTo>
                    <a:pt x="355606" y="573528"/>
                  </a:lnTo>
                  <a:lnTo>
                    <a:pt x="312396" y="561169"/>
                  </a:lnTo>
                  <a:lnTo>
                    <a:pt x="271624" y="548363"/>
                  </a:lnTo>
                  <a:lnTo>
                    <a:pt x="233370" y="535129"/>
                  </a:lnTo>
                  <a:lnTo>
                    <a:pt x="197715" y="521486"/>
                  </a:lnTo>
                  <a:lnTo>
                    <a:pt x="134523" y="493044"/>
                  </a:lnTo>
                  <a:lnTo>
                    <a:pt x="82689" y="463183"/>
                  </a:lnTo>
                  <a:lnTo>
                    <a:pt x="42857" y="432051"/>
                  </a:lnTo>
                  <a:lnTo>
                    <a:pt x="15669" y="399794"/>
                  </a:lnTo>
                  <a:lnTo>
                    <a:pt x="0" y="349618"/>
                  </a:lnTo>
                  <a:close/>
                </a:path>
                <a:path w="3066415" h="699769">
                  <a:moveTo>
                    <a:pt x="25222" y="349618"/>
                  </a:moveTo>
                  <a:lnTo>
                    <a:pt x="40634" y="396173"/>
                  </a:lnTo>
                  <a:lnTo>
                    <a:pt x="67375" y="426104"/>
                  </a:lnTo>
                  <a:lnTo>
                    <a:pt x="106551" y="454990"/>
                  </a:lnTo>
                  <a:lnTo>
                    <a:pt x="157532" y="482696"/>
                  </a:lnTo>
                  <a:lnTo>
                    <a:pt x="219685" y="509086"/>
                  </a:lnTo>
                  <a:lnTo>
                    <a:pt x="292378" y="534024"/>
                  </a:lnTo>
                  <a:lnTo>
                    <a:pt x="332479" y="545906"/>
                  </a:lnTo>
                  <a:lnTo>
                    <a:pt x="374979" y="557374"/>
                  </a:lnTo>
                  <a:lnTo>
                    <a:pt x="419797" y="568411"/>
                  </a:lnTo>
                  <a:lnTo>
                    <a:pt x="466856" y="579000"/>
                  </a:lnTo>
                  <a:lnTo>
                    <a:pt x="516076" y="589125"/>
                  </a:lnTo>
                  <a:lnTo>
                    <a:pt x="567378" y="598767"/>
                  </a:lnTo>
                  <a:lnTo>
                    <a:pt x="620683" y="607910"/>
                  </a:lnTo>
                  <a:lnTo>
                    <a:pt x="675913" y="616538"/>
                  </a:lnTo>
                  <a:lnTo>
                    <a:pt x="732987" y="624632"/>
                  </a:lnTo>
                  <a:lnTo>
                    <a:pt x="791828" y="632177"/>
                  </a:lnTo>
                  <a:lnTo>
                    <a:pt x="852356" y="639155"/>
                  </a:lnTo>
                  <a:lnTo>
                    <a:pt x="914492" y="645549"/>
                  </a:lnTo>
                  <a:lnTo>
                    <a:pt x="978157" y="651342"/>
                  </a:lnTo>
                  <a:lnTo>
                    <a:pt x="1043273" y="656517"/>
                  </a:lnTo>
                  <a:lnTo>
                    <a:pt x="1109760" y="661057"/>
                  </a:lnTo>
                  <a:lnTo>
                    <a:pt x="1177539" y="664945"/>
                  </a:lnTo>
                  <a:lnTo>
                    <a:pt x="1246532" y="668165"/>
                  </a:lnTo>
                  <a:lnTo>
                    <a:pt x="1316658" y="670698"/>
                  </a:lnTo>
                  <a:lnTo>
                    <a:pt x="1387840" y="672529"/>
                  </a:lnTo>
                  <a:lnTo>
                    <a:pt x="1459999" y="673640"/>
                  </a:lnTo>
                  <a:lnTo>
                    <a:pt x="1533055" y="674014"/>
                  </a:lnTo>
                  <a:lnTo>
                    <a:pt x="1606109" y="673640"/>
                  </a:lnTo>
                  <a:lnTo>
                    <a:pt x="1678267" y="672529"/>
                  </a:lnTo>
                  <a:lnTo>
                    <a:pt x="1749448" y="670698"/>
                  </a:lnTo>
                  <a:lnTo>
                    <a:pt x="1819574" y="668165"/>
                  </a:lnTo>
                  <a:lnTo>
                    <a:pt x="1888565" y="664945"/>
                  </a:lnTo>
                  <a:lnTo>
                    <a:pt x="1956344" y="661057"/>
                  </a:lnTo>
                  <a:lnTo>
                    <a:pt x="2022830" y="656517"/>
                  </a:lnTo>
                  <a:lnTo>
                    <a:pt x="2087945" y="651342"/>
                  </a:lnTo>
                  <a:lnTo>
                    <a:pt x="2151609" y="645549"/>
                  </a:lnTo>
                  <a:lnTo>
                    <a:pt x="2213745" y="639155"/>
                  </a:lnTo>
                  <a:lnTo>
                    <a:pt x="2274272" y="632177"/>
                  </a:lnTo>
                  <a:lnTo>
                    <a:pt x="2333113" y="624632"/>
                  </a:lnTo>
                  <a:lnTo>
                    <a:pt x="2390187" y="616538"/>
                  </a:lnTo>
                  <a:lnTo>
                    <a:pt x="2445416" y="607910"/>
                  </a:lnTo>
                  <a:lnTo>
                    <a:pt x="2498720" y="598767"/>
                  </a:lnTo>
                  <a:lnTo>
                    <a:pt x="2550022" y="589125"/>
                  </a:lnTo>
                  <a:lnTo>
                    <a:pt x="2599242" y="579000"/>
                  </a:lnTo>
                  <a:lnTo>
                    <a:pt x="2646300" y="568411"/>
                  </a:lnTo>
                  <a:lnTo>
                    <a:pt x="2691119" y="557374"/>
                  </a:lnTo>
                  <a:lnTo>
                    <a:pt x="2733618" y="545906"/>
                  </a:lnTo>
                  <a:lnTo>
                    <a:pt x="2773720" y="534024"/>
                  </a:lnTo>
                  <a:lnTo>
                    <a:pt x="2811344" y="521745"/>
                  </a:lnTo>
                  <a:lnTo>
                    <a:pt x="2878845" y="496064"/>
                  </a:lnTo>
                  <a:lnTo>
                    <a:pt x="2935491" y="468999"/>
                  </a:lnTo>
                  <a:lnTo>
                    <a:pt x="2980648" y="440686"/>
                  </a:lnTo>
                  <a:lnTo>
                    <a:pt x="3013686" y="411261"/>
                  </a:lnTo>
                  <a:lnTo>
                    <a:pt x="3039136" y="365335"/>
                  </a:lnTo>
                  <a:lnTo>
                    <a:pt x="3040875" y="349618"/>
                  </a:lnTo>
                  <a:lnTo>
                    <a:pt x="3039136" y="333901"/>
                  </a:lnTo>
                  <a:lnTo>
                    <a:pt x="3013686" y="287976"/>
                  </a:lnTo>
                  <a:lnTo>
                    <a:pt x="2980648" y="258551"/>
                  </a:lnTo>
                  <a:lnTo>
                    <a:pt x="2935491" y="230239"/>
                  </a:lnTo>
                  <a:lnTo>
                    <a:pt x="2878845" y="203174"/>
                  </a:lnTo>
                  <a:lnTo>
                    <a:pt x="2811344" y="177494"/>
                  </a:lnTo>
                  <a:lnTo>
                    <a:pt x="2773720" y="165216"/>
                  </a:lnTo>
                  <a:lnTo>
                    <a:pt x="2733618" y="153334"/>
                  </a:lnTo>
                  <a:lnTo>
                    <a:pt x="2691119" y="141867"/>
                  </a:lnTo>
                  <a:lnTo>
                    <a:pt x="2646300" y="130830"/>
                  </a:lnTo>
                  <a:lnTo>
                    <a:pt x="2599242" y="120242"/>
                  </a:lnTo>
                  <a:lnTo>
                    <a:pt x="2550022" y="110118"/>
                  </a:lnTo>
                  <a:lnTo>
                    <a:pt x="2498720" y="100476"/>
                  </a:lnTo>
                  <a:lnTo>
                    <a:pt x="2445416" y="91333"/>
                  </a:lnTo>
                  <a:lnTo>
                    <a:pt x="2390187" y="82706"/>
                  </a:lnTo>
                  <a:lnTo>
                    <a:pt x="2333113" y="74612"/>
                  </a:lnTo>
                  <a:lnTo>
                    <a:pt x="2274272" y="67068"/>
                  </a:lnTo>
                  <a:lnTo>
                    <a:pt x="2213745" y="60091"/>
                  </a:lnTo>
                  <a:lnTo>
                    <a:pt x="2151609" y="53698"/>
                  </a:lnTo>
                  <a:lnTo>
                    <a:pt x="2087945" y="47905"/>
                  </a:lnTo>
                  <a:lnTo>
                    <a:pt x="2022830" y="42730"/>
                  </a:lnTo>
                  <a:lnTo>
                    <a:pt x="1956344" y="38190"/>
                  </a:lnTo>
                  <a:lnTo>
                    <a:pt x="1888565" y="34302"/>
                  </a:lnTo>
                  <a:lnTo>
                    <a:pt x="1819574" y="31083"/>
                  </a:lnTo>
                  <a:lnTo>
                    <a:pt x="1749448" y="28550"/>
                  </a:lnTo>
                  <a:lnTo>
                    <a:pt x="1678267" y="26719"/>
                  </a:lnTo>
                  <a:lnTo>
                    <a:pt x="1606109" y="25608"/>
                  </a:lnTo>
                  <a:lnTo>
                    <a:pt x="1533055" y="25234"/>
                  </a:lnTo>
                  <a:lnTo>
                    <a:pt x="1459999" y="25608"/>
                  </a:lnTo>
                  <a:lnTo>
                    <a:pt x="1387840" y="26719"/>
                  </a:lnTo>
                  <a:lnTo>
                    <a:pt x="1316658" y="28550"/>
                  </a:lnTo>
                  <a:lnTo>
                    <a:pt x="1246532" y="31083"/>
                  </a:lnTo>
                  <a:lnTo>
                    <a:pt x="1177539" y="34302"/>
                  </a:lnTo>
                  <a:lnTo>
                    <a:pt x="1109760" y="38190"/>
                  </a:lnTo>
                  <a:lnTo>
                    <a:pt x="1043273" y="42730"/>
                  </a:lnTo>
                  <a:lnTo>
                    <a:pt x="978157" y="47905"/>
                  </a:lnTo>
                  <a:lnTo>
                    <a:pt x="914492" y="53698"/>
                  </a:lnTo>
                  <a:lnTo>
                    <a:pt x="852356" y="60091"/>
                  </a:lnTo>
                  <a:lnTo>
                    <a:pt x="791828" y="67068"/>
                  </a:lnTo>
                  <a:lnTo>
                    <a:pt x="732987" y="74612"/>
                  </a:lnTo>
                  <a:lnTo>
                    <a:pt x="675913" y="82706"/>
                  </a:lnTo>
                  <a:lnTo>
                    <a:pt x="620683" y="91333"/>
                  </a:lnTo>
                  <a:lnTo>
                    <a:pt x="567378" y="100476"/>
                  </a:lnTo>
                  <a:lnTo>
                    <a:pt x="516076" y="110118"/>
                  </a:lnTo>
                  <a:lnTo>
                    <a:pt x="466856" y="120242"/>
                  </a:lnTo>
                  <a:lnTo>
                    <a:pt x="419797" y="130830"/>
                  </a:lnTo>
                  <a:lnTo>
                    <a:pt x="374979" y="141867"/>
                  </a:lnTo>
                  <a:lnTo>
                    <a:pt x="332479" y="153334"/>
                  </a:lnTo>
                  <a:lnTo>
                    <a:pt x="292378" y="165216"/>
                  </a:lnTo>
                  <a:lnTo>
                    <a:pt x="254753" y="177494"/>
                  </a:lnTo>
                  <a:lnTo>
                    <a:pt x="187251" y="203174"/>
                  </a:lnTo>
                  <a:lnTo>
                    <a:pt x="130606" y="230239"/>
                  </a:lnTo>
                  <a:lnTo>
                    <a:pt x="85448" y="258551"/>
                  </a:lnTo>
                  <a:lnTo>
                    <a:pt x="52410" y="287976"/>
                  </a:lnTo>
                  <a:lnTo>
                    <a:pt x="26960" y="333901"/>
                  </a:lnTo>
                  <a:lnTo>
                    <a:pt x="25222" y="349618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9308" y="2971800"/>
              <a:ext cx="933450" cy="191135"/>
            </a:xfrm>
            <a:custGeom>
              <a:avLst/>
              <a:gdLst/>
              <a:ahLst/>
              <a:cxnLst/>
              <a:rect l="l" t="t" r="r" b="b"/>
              <a:pathLst>
                <a:path w="933450" h="191135">
                  <a:moveTo>
                    <a:pt x="933411" y="0"/>
                  </a:moveTo>
                  <a:lnTo>
                    <a:pt x="0" y="0"/>
                  </a:lnTo>
                  <a:lnTo>
                    <a:pt x="0" y="190639"/>
                  </a:lnTo>
                  <a:lnTo>
                    <a:pt x="933411" y="190639"/>
                  </a:lnTo>
                  <a:lnTo>
                    <a:pt x="933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84718" y="3282708"/>
              <a:ext cx="637540" cy="2783205"/>
            </a:xfrm>
            <a:custGeom>
              <a:avLst/>
              <a:gdLst/>
              <a:ahLst/>
              <a:cxnLst/>
              <a:rect l="l" t="t" r="r" b="b"/>
              <a:pathLst>
                <a:path w="637540" h="2783204">
                  <a:moveTo>
                    <a:pt x="0" y="2782811"/>
                  </a:moveTo>
                  <a:lnTo>
                    <a:pt x="462" y="2715802"/>
                  </a:lnTo>
                  <a:lnTo>
                    <a:pt x="1830" y="2648923"/>
                  </a:lnTo>
                  <a:lnTo>
                    <a:pt x="4074" y="2582307"/>
                  </a:lnTo>
                  <a:lnTo>
                    <a:pt x="7165" y="2516083"/>
                  </a:lnTo>
                  <a:lnTo>
                    <a:pt x="11074" y="2450383"/>
                  </a:lnTo>
                  <a:lnTo>
                    <a:pt x="15772" y="2385338"/>
                  </a:lnTo>
                  <a:lnTo>
                    <a:pt x="21228" y="2321078"/>
                  </a:lnTo>
                  <a:lnTo>
                    <a:pt x="27416" y="2257735"/>
                  </a:lnTo>
                  <a:lnTo>
                    <a:pt x="34304" y="2195439"/>
                  </a:lnTo>
                  <a:lnTo>
                    <a:pt x="41864" y="2134321"/>
                  </a:lnTo>
                  <a:lnTo>
                    <a:pt x="50066" y="2074512"/>
                  </a:lnTo>
                  <a:lnTo>
                    <a:pt x="58882" y="2016144"/>
                  </a:lnTo>
                  <a:lnTo>
                    <a:pt x="68282" y="1959346"/>
                  </a:lnTo>
                  <a:lnTo>
                    <a:pt x="78237" y="1904251"/>
                  </a:lnTo>
                  <a:lnTo>
                    <a:pt x="88717" y="1850988"/>
                  </a:lnTo>
                  <a:lnTo>
                    <a:pt x="99695" y="1799690"/>
                  </a:lnTo>
                  <a:lnTo>
                    <a:pt x="111139" y="1750485"/>
                  </a:lnTo>
                  <a:lnTo>
                    <a:pt x="123022" y="1703507"/>
                  </a:lnTo>
                  <a:lnTo>
                    <a:pt x="135313" y="1658885"/>
                  </a:lnTo>
                  <a:lnTo>
                    <a:pt x="147984" y="1616751"/>
                  </a:lnTo>
                  <a:lnTo>
                    <a:pt x="161006" y="1577235"/>
                  </a:lnTo>
                  <a:lnTo>
                    <a:pt x="174349" y="1540468"/>
                  </a:lnTo>
                  <a:lnTo>
                    <a:pt x="201882" y="1475706"/>
                  </a:lnTo>
                  <a:lnTo>
                    <a:pt x="230349" y="1423513"/>
                  </a:lnTo>
                  <a:lnTo>
                    <a:pt x="259518" y="1384935"/>
                  </a:lnTo>
                  <a:lnTo>
                    <a:pt x="304074" y="1354889"/>
                  </a:lnTo>
                  <a:lnTo>
                    <a:pt x="319024" y="1352816"/>
                  </a:lnTo>
                  <a:lnTo>
                    <a:pt x="334395" y="1350625"/>
                  </a:lnTo>
                  <a:lnTo>
                    <a:pt x="380193" y="1318897"/>
                  </a:lnTo>
                  <a:lnTo>
                    <a:pt x="410143" y="1278206"/>
                  </a:lnTo>
                  <a:lnTo>
                    <a:pt x="439331" y="1223213"/>
                  </a:lnTo>
                  <a:lnTo>
                    <a:pt x="467502" y="1155056"/>
                  </a:lnTo>
                  <a:lnTo>
                    <a:pt x="481128" y="1116397"/>
                  </a:lnTo>
                  <a:lnTo>
                    <a:pt x="494404" y="1074874"/>
                  </a:lnTo>
                  <a:lnTo>
                    <a:pt x="507299" y="1030629"/>
                  </a:lnTo>
                  <a:lnTo>
                    <a:pt x="519781" y="983806"/>
                  </a:lnTo>
                  <a:lnTo>
                    <a:pt x="531818" y="934545"/>
                  </a:lnTo>
                  <a:lnTo>
                    <a:pt x="543380" y="882990"/>
                  </a:lnTo>
                  <a:lnTo>
                    <a:pt x="554433" y="829282"/>
                  </a:lnTo>
                  <a:lnTo>
                    <a:pt x="564946" y="773565"/>
                  </a:lnTo>
                  <a:lnTo>
                    <a:pt x="574888" y="715980"/>
                  </a:lnTo>
                  <a:lnTo>
                    <a:pt x="584226" y="656670"/>
                  </a:lnTo>
                  <a:lnTo>
                    <a:pt x="592929" y="595777"/>
                  </a:lnTo>
                  <a:lnTo>
                    <a:pt x="600965" y="533444"/>
                  </a:lnTo>
                  <a:lnTo>
                    <a:pt x="608303" y="469812"/>
                  </a:lnTo>
                  <a:lnTo>
                    <a:pt x="614910" y="405025"/>
                  </a:lnTo>
                  <a:lnTo>
                    <a:pt x="620756" y="339224"/>
                  </a:lnTo>
                  <a:lnTo>
                    <a:pt x="625807" y="272552"/>
                  </a:lnTo>
                  <a:lnTo>
                    <a:pt x="630032" y="205151"/>
                  </a:lnTo>
                  <a:lnTo>
                    <a:pt x="633401" y="137164"/>
                  </a:lnTo>
                  <a:lnTo>
                    <a:pt x="635880" y="68733"/>
                  </a:lnTo>
                  <a:lnTo>
                    <a:pt x="637438" y="0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86998" y="3280949"/>
              <a:ext cx="266700" cy="229870"/>
            </a:xfrm>
            <a:custGeom>
              <a:avLst/>
              <a:gdLst/>
              <a:ahLst/>
              <a:cxnLst/>
              <a:rect l="l" t="t" r="r" b="b"/>
              <a:pathLst>
                <a:path w="266700" h="229870">
                  <a:moveTo>
                    <a:pt x="0" y="227533"/>
                  </a:moveTo>
                  <a:lnTo>
                    <a:pt x="135166" y="0"/>
                  </a:lnTo>
                  <a:lnTo>
                    <a:pt x="266687" y="229666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753" y="2498778"/>
              <a:ext cx="2648585" cy="709930"/>
            </a:xfrm>
            <a:custGeom>
              <a:avLst/>
              <a:gdLst/>
              <a:ahLst/>
              <a:cxnLst/>
              <a:rect l="l" t="t" r="r" b="b"/>
              <a:pathLst>
                <a:path w="2648585" h="709930">
                  <a:moveTo>
                    <a:pt x="1324279" y="0"/>
                  </a:moveTo>
                  <a:lnTo>
                    <a:pt x="1251620" y="524"/>
                  </a:lnTo>
                  <a:lnTo>
                    <a:pt x="1179984" y="2081"/>
                  </a:lnTo>
                  <a:lnTo>
                    <a:pt x="1109474" y="4643"/>
                  </a:lnTo>
                  <a:lnTo>
                    <a:pt x="1040190" y="8183"/>
                  </a:lnTo>
                  <a:lnTo>
                    <a:pt x="972233" y="12674"/>
                  </a:lnTo>
                  <a:lnTo>
                    <a:pt x="905704" y="18088"/>
                  </a:lnTo>
                  <a:lnTo>
                    <a:pt x="840704" y="24399"/>
                  </a:lnTo>
                  <a:lnTo>
                    <a:pt x="777335" y="31579"/>
                  </a:lnTo>
                  <a:lnTo>
                    <a:pt x="715696" y="39603"/>
                  </a:lnTo>
                  <a:lnTo>
                    <a:pt x="655890" y="48442"/>
                  </a:lnTo>
                  <a:lnTo>
                    <a:pt x="598016" y="58069"/>
                  </a:lnTo>
                  <a:lnTo>
                    <a:pt x="542177" y="68458"/>
                  </a:lnTo>
                  <a:lnTo>
                    <a:pt x="488472" y="79581"/>
                  </a:lnTo>
                  <a:lnTo>
                    <a:pt x="437003" y="91411"/>
                  </a:lnTo>
                  <a:lnTo>
                    <a:pt x="387872" y="103922"/>
                  </a:lnTo>
                  <a:lnTo>
                    <a:pt x="341178" y="117086"/>
                  </a:lnTo>
                  <a:lnTo>
                    <a:pt x="297023" y="130876"/>
                  </a:lnTo>
                  <a:lnTo>
                    <a:pt x="255508" y="145266"/>
                  </a:lnTo>
                  <a:lnTo>
                    <a:pt x="216734" y="160227"/>
                  </a:lnTo>
                  <a:lnTo>
                    <a:pt x="180802" y="175734"/>
                  </a:lnTo>
                  <a:lnTo>
                    <a:pt x="117868" y="208274"/>
                  </a:lnTo>
                  <a:lnTo>
                    <a:pt x="67512" y="242669"/>
                  </a:lnTo>
                  <a:lnTo>
                    <a:pt x="30544" y="278704"/>
                  </a:lnTo>
                  <a:lnTo>
                    <a:pt x="7770" y="316161"/>
                  </a:lnTo>
                  <a:lnTo>
                    <a:pt x="0" y="354825"/>
                  </a:lnTo>
                  <a:lnTo>
                    <a:pt x="1959" y="374294"/>
                  </a:lnTo>
                  <a:lnTo>
                    <a:pt x="17332" y="412382"/>
                  </a:lnTo>
                  <a:lnTo>
                    <a:pt x="47304" y="449155"/>
                  </a:lnTo>
                  <a:lnTo>
                    <a:pt x="91067" y="484397"/>
                  </a:lnTo>
                  <a:lnTo>
                    <a:pt x="147813" y="517891"/>
                  </a:lnTo>
                  <a:lnTo>
                    <a:pt x="216734" y="549422"/>
                  </a:lnTo>
                  <a:lnTo>
                    <a:pt x="255508" y="564384"/>
                  </a:lnTo>
                  <a:lnTo>
                    <a:pt x="297023" y="578773"/>
                  </a:lnTo>
                  <a:lnTo>
                    <a:pt x="341178" y="592564"/>
                  </a:lnTo>
                  <a:lnTo>
                    <a:pt x="387872" y="605728"/>
                  </a:lnTo>
                  <a:lnTo>
                    <a:pt x="437003" y="618238"/>
                  </a:lnTo>
                  <a:lnTo>
                    <a:pt x="488983" y="630175"/>
                  </a:lnTo>
                  <a:lnTo>
                    <a:pt x="542177" y="641192"/>
                  </a:lnTo>
                  <a:lnTo>
                    <a:pt x="598016" y="651581"/>
                  </a:lnTo>
                  <a:lnTo>
                    <a:pt x="655890" y="661208"/>
                  </a:lnTo>
                  <a:lnTo>
                    <a:pt x="715696" y="670047"/>
                  </a:lnTo>
                  <a:lnTo>
                    <a:pt x="777335" y="678070"/>
                  </a:lnTo>
                  <a:lnTo>
                    <a:pt x="840704" y="685251"/>
                  </a:lnTo>
                  <a:lnTo>
                    <a:pt x="905704" y="691562"/>
                  </a:lnTo>
                  <a:lnTo>
                    <a:pt x="972233" y="696976"/>
                  </a:lnTo>
                  <a:lnTo>
                    <a:pt x="1040190" y="701467"/>
                  </a:lnTo>
                  <a:lnTo>
                    <a:pt x="1109474" y="705006"/>
                  </a:lnTo>
                  <a:lnTo>
                    <a:pt x="1179984" y="707568"/>
                  </a:lnTo>
                  <a:lnTo>
                    <a:pt x="1251620" y="709125"/>
                  </a:lnTo>
                  <a:lnTo>
                    <a:pt x="1324279" y="709650"/>
                  </a:lnTo>
                  <a:lnTo>
                    <a:pt x="1396939" y="709125"/>
                  </a:lnTo>
                  <a:lnTo>
                    <a:pt x="1468574" y="707568"/>
                  </a:lnTo>
                  <a:lnTo>
                    <a:pt x="1539085" y="705006"/>
                  </a:lnTo>
                  <a:lnTo>
                    <a:pt x="1608369" y="701467"/>
                  </a:lnTo>
                  <a:lnTo>
                    <a:pt x="1676326" y="696976"/>
                  </a:lnTo>
                  <a:lnTo>
                    <a:pt x="1742854" y="691562"/>
                  </a:lnTo>
                  <a:lnTo>
                    <a:pt x="1807854" y="685251"/>
                  </a:lnTo>
                  <a:lnTo>
                    <a:pt x="1818366" y="684060"/>
                  </a:lnTo>
                  <a:lnTo>
                    <a:pt x="1324279" y="684060"/>
                  </a:lnTo>
                  <a:lnTo>
                    <a:pt x="1253024" y="683572"/>
                  </a:lnTo>
                  <a:lnTo>
                    <a:pt x="1182773" y="682128"/>
                  </a:lnTo>
                  <a:lnTo>
                    <a:pt x="1113625" y="679750"/>
                  </a:lnTo>
                  <a:lnTo>
                    <a:pt x="1045680" y="676466"/>
                  </a:lnTo>
                  <a:lnTo>
                    <a:pt x="979037" y="672299"/>
                  </a:lnTo>
                  <a:lnTo>
                    <a:pt x="913793" y="667274"/>
                  </a:lnTo>
                  <a:lnTo>
                    <a:pt x="850050" y="661418"/>
                  </a:lnTo>
                  <a:lnTo>
                    <a:pt x="787905" y="654755"/>
                  </a:lnTo>
                  <a:lnTo>
                    <a:pt x="727457" y="647310"/>
                  </a:lnTo>
                  <a:lnTo>
                    <a:pt x="668806" y="639108"/>
                  </a:lnTo>
                  <a:lnTo>
                    <a:pt x="612051" y="630175"/>
                  </a:lnTo>
                  <a:lnTo>
                    <a:pt x="557291" y="620535"/>
                  </a:lnTo>
                  <a:lnTo>
                    <a:pt x="504624" y="610213"/>
                  </a:lnTo>
                  <a:lnTo>
                    <a:pt x="454150" y="599236"/>
                  </a:lnTo>
                  <a:lnTo>
                    <a:pt x="405968" y="587627"/>
                  </a:lnTo>
                  <a:lnTo>
                    <a:pt x="360176" y="575412"/>
                  </a:lnTo>
                  <a:lnTo>
                    <a:pt x="316875" y="562616"/>
                  </a:lnTo>
                  <a:lnTo>
                    <a:pt x="276162" y="549264"/>
                  </a:lnTo>
                  <a:lnTo>
                    <a:pt x="238137" y="535382"/>
                  </a:lnTo>
                  <a:lnTo>
                    <a:pt x="170548" y="506125"/>
                  </a:lnTo>
                  <a:lnTo>
                    <a:pt x="114898" y="475046"/>
                  </a:lnTo>
                  <a:lnTo>
                    <a:pt x="71981" y="442347"/>
                  </a:lnTo>
                  <a:lnTo>
                    <a:pt x="42588" y="408227"/>
                  </a:lnTo>
                  <a:lnTo>
                    <a:pt x="27512" y="372888"/>
                  </a:lnTo>
                  <a:lnTo>
                    <a:pt x="25590" y="354825"/>
                  </a:lnTo>
                  <a:lnTo>
                    <a:pt x="27512" y="336761"/>
                  </a:lnTo>
                  <a:lnTo>
                    <a:pt x="42588" y="301423"/>
                  </a:lnTo>
                  <a:lnTo>
                    <a:pt x="71981" y="267303"/>
                  </a:lnTo>
                  <a:lnTo>
                    <a:pt x="114898" y="234604"/>
                  </a:lnTo>
                  <a:lnTo>
                    <a:pt x="170548" y="203525"/>
                  </a:lnTo>
                  <a:lnTo>
                    <a:pt x="238137" y="174268"/>
                  </a:lnTo>
                  <a:lnTo>
                    <a:pt x="276162" y="160385"/>
                  </a:lnTo>
                  <a:lnTo>
                    <a:pt x="316875" y="147034"/>
                  </a:lnTo>
                  <a:lnTo>
                    <a:pt x="360176" y="134238"/>
                  </a:lnTo>
                  <a:lnTo>
                    <a:pt x="405968" y="122023"/>
                  </a:lnTo>
                  <a:lnTo>
                    <a:pt x="454150" y="110414"/>
                  </a:lnTo>
                  <a:lnTo>
                    <a:pt x="504624" y="99436"/>
                  </a:lnTo>
                  <a:lnTo>
                    <a:pt x="557291" y="89115"/>
                  </a:lnTo>
                  <a:lnTo>
                    <a:pt x="611450" y="79581"/>
                  </a:lnTo>
                  <a:lnTo>
                    <a:pt x="668806" y="70541"/>
                  </a:lnTo>
                  <a:lnTo>
                    <a:pt x="727457" y="62340"/>
                  </a:lnTo>
                  <a:lnTo>
                    <a:pt x="787905" y="54895"/>
                  </a:lnTo>
                  <a:lnTo>
                    <a:pt x="850050" y="48231"/>
                  </a:lnTo>
                  <a:lnTo>
                    <a:pt x="913793" y="42375"/>
                  </a:lnTo>
                  <a:lnTo>
                    <a:pt x="979037" y="37351"/>
                  </a:lnTo>
                  <a:lnTo>
                    <a:pt x="1045680" y="33184"/>
                  </a:lnTo>
                  <a:lnTo>
                    <a:pt x="1113625" y="29899"/>
                  </a:lnTo>
                  <a:lnTo>
                    <a:pt x="1182773" y="27522"/>
                  </a:lnTo>
                  <a:lnTo>
                    <a:pt x="1253024" y="26077"/>
                  </a:lnTo>
                  <a:lnTo>
                    <a:pt x="1818366" y="25590"/>
                  </a:lnTo>
                  <a:lnTo>
                    <a:pt x="1807854" y="24399"/>
                  </a:lnTo>
                  <a:lnTo>
                    <a:pt x="1742854" y="18088"/>
                  </a:lnTo>
                  <a:lnTo>
                    <a:pt x="1676326" y="12674"/>
                  </a:lnTo>
                  <a:lnTo>
                    <a:pt x="1608369" y="8183"/>
                  </a:lnTo>
                  <a:lnTo>
                    <a:pt x="1539085" y="4643"/>
                  </a:lnTo>
                  <a:lnTo>
                    <a:pt x="1468574" y="2081"/>
                  </a:lnTo>
                  <a:lnTo>
                    <a:pt x="1396939" y="524"/>
                  </a:lnTo>
                  <a:lnTo>
                    <a:pt x="1324279" y="0"/>
                  </a:lnTo>
                  <a:close/>
                </a:path>
                <a:path w="2648585" h="709930">
                  <a:moveTo>
                    <a:pt x="1818366" y="25590"/>
                  </a:moveTo>
                  <a:lnTo>
                    <a:pt x="1324279" y="25590"/>
                  </a:lnTo>
                  <a:lnTo>
                    <a:pt x="1395535" y="26077"/>
                  </a:lnTo>
                  <a:lnTo>
                    <a:pt x="1465786" y="27522"/>
                  </a:lnTo>
                  <a:lnTo>
                    <a:pt x="1534933" y="29899"/>
                  </a:lnTo>
                  <a:lnTo>
                    <a:pt x="1602878" y="33184"/>
                  </a:lnTo>
                  <a:lnTo>
                    <a:pt x="1669522" y="37351"/>
                  </a:lnTo>
                  <a:lnTo>
                    <a:pt x="1734765" y="42375"/>
                  </a:lnTo>
                  <a:lnTo>
                    <a:pt x="1798509" y="48231"/>
                  </a:lnTo>
                  <a:lnTo>
                    <a:pt x="1860654" y="54895"/>
                  </a:lnTo>
                  <a:lnTo>
                    <a:pt x="1921101" y="62340"/>
                  </a:lnTo>
                  <a:lnTo>
                    <a:pt x="1979752" y="70541"/>
                  </a:lnTo>
                  <a:lnTo>
                    <a:pt x="2037109" y="79581"/>
                  </a:lnTo>
                  <a:lnTo>
                    <a:pt x="2091268" y="89115"/>
                  </a:lnTo>
                  <a:lnTo>
                    <a:pt x="2143935" y="99436"/>
                  </a:lnTo>
                  <a:lnTo>
                    <a:pt x="2194409" y="110414"/>
                  </a:lnTo>
                  <a:lnTo>
                    <a:pt x="2242591" y="122023"/>
                  </a:lnTo>
                  <a:lnTo>
                    <a:pt x="2288382" y="134238"/>
                  </a:lnTo>
                  <a:lnTo>
                    <a:pt x="2331684" y="147034"/>
                  </a:lnTo>
                  <a:lnTo>
                    <a:pt x="2372397" y="160385"/>
                  </a:lnTo>
                  <a:lnTo>
                    <a:pt x="2410421" y="174268"/>
                  </a:lnTo>
                  <a:lnTo>
                    <a:pt x="2478011" y="203525"/>
                  </a:lnTo>
                  <a:lnTo>
                    <a:pt x="2533661" y="234604"/>
                  </a:lnTo>
                  <a:lnTo>
                    <a:pt x="2576578" y="267303"/>
                  </a:lnTo>
                  <a:lnTo>
                    <a:pt x="2605971" y="301423"/>
                  </a:lnTo>
                  <a:lnTo>
                    <a:pt x="2621047" y="336761"/>
                  </a:lnTo>
                  <a:lnTo>
                    <a:pt x="2622969" y="354825"/>
                  </a:lnTo>
                  <a:lnTo>
                    <a:pt x="2621047" y="372888"/>
                  </a:lnTo>
                  <a:lnTo>
                    <a:pt x="2605971" y="408227"/>
                  </a:lnTo>
                  <a:lnTo>
                    <a:pt x="2576578" y="442347"/>
                  </a:lnTo>
                  <a:lnTo>
                    <a:pt x="2533661" y="475046"/>
                  </a:lnTo>
                  <a:lnTo>
                    <a:pt x="2478011" y="506125"/>
                  </a:lnTo>
                  <a:lnTo>
                    <a:pt x="2410421" y="535382"/>
                  </a:lnTo>
                  <a:lnTo>
                    <a:pt x="2372397" y="549264"/>
                  </a:lnTo>
                  <a:lnTo>
                    <a:pt x="2331684" y="562616"/>
                  </a:lnTo>
                  <a:lnTo>
                    <a:pt x="2288382" y="575412"/>
                  </a:lnTo>
                  <a:lnTo>
                    <a:pt x="2242591" y="587627"/>
                  </a:lnTo>
                  <a:lnTo>
                    <a:pt x="2194409" y="599236"/>
                  </a:lnTo>
                  <a:lnTo>
                    <a:pt x="2143935" y="610213"/>
                  </a:lnTo>
                  <a:lnTo>
                    <a:pt x="2091268" y="620535"/>
                  </a:lnTo>
                  <a:lnTo>
                    <a:pt x="2036507" y="630175"/>
                  </a:lnTo>
                  <a:lnTo>
                    <a:pt x="1979752" y="639108"/>
                  </a:lnTo>
                  <a:lnTo>
                    <a:pt x="1921101" y="647310"/>
                  </a:lnTo>
                  <a:lnTo>
                    <a:pt x="1860654" y="654755"/>
                  </a:lnTo>
                  <a:lnTo>
                    <a:pt x="1798509" y="661418"/>
                  </a:lnTo>
                  <a:lnTo>
                    <a:pt x="1734765" y="667274"/>
                  </a:lnTo>
                  <a:lnTo>
                    <a:pt x="1669522" y="672299"/>
                  </a:lnTo>
                  <a:lnTo>
                    <a:pt x="1602878" y="676466"/>
                  </a:lnTo>
                  <a:lnTo>
                    <a:pt x="1534933" y="679750"/>
                  </a:lnTo>
                  <a:lnTo>
                    <a:pt x="1465786" y="682128"/>
                  </a:lnTo>
                  <a:lnTo>
                    <a:pt x="1395535" y="683572"/>
                  </a:lnTo>
                  <a:lnTo>
                    <a:pt x="1324279" y="684060"/>
                  </a:lnTo>
                  <a:lnTo>
                    <a:pt x="1818366" y="684060"/>
                  </a:lnTo>
                  <a:lnTo>
                    <a:pt x="1871224" y="678070"/>
                  </a:lnTo>
                  <a:lnTo>
                    <a:pt x="1932862" y="670047"/>
                  </a:lnTo>
                  <a:lnTo>
                    <a:pt x="1992669" y="661208"/>
                  </a:lnTo>
                  <a:lnTo>
                    <a:pt x="2050543" y="651581"/>
                  </a:lnTo>
                  <a:lnTo>
                    <a:pt x="2106382" y="641192"/>
                  </a:lnTo>
                  <a:lnTo>
                    <a:pt x="2159575" y="630175"/>
                  </a:lnTo>
                  <a:lnTo>
                    <a:pt x="2211555" y="618238"/>
                  </a:lnTo>
                  <a:lnTo>
                    <a:pt x="2260687" y="605728"/>
                  </a:lnTo>
                  <a:lnTo>
                    <a:pt x="2307380" y="592564"/>
                  </a:lnTo>
                  <a:lnTo>
                    <a:pt x="2351535" y="578773"/>
                  </a:lnTo>
                  <a:lnTo>
                    <a:pt x="2393050" y="564384"/>
                  </a:lnTo>
                  <a:lnTo>
                    <a:pt x="2431824" y="549422"/>
                  </a:lnTo>
                  <a:lnTo>
                    <a:pt x="2467756" y="533916"/>
                  </a:lnTo>
                  <a:lnTo>
                    <a:pt x="2530691" y="501376"/>
                  </a:lnTo>
                  <a:lnTo>
                    <a:pt x="2581047" y="466981"/>
                  </a:lnTo>
                  <a:lnTo>
                    <a:pt x="2618015" y="430946"/>
                  </a:lnTo>
                  <a:lnTo>
                    <a:pt x="2640788" y="393489"/>
                  </a:lnTo>
                  <a:lnTo>
                    <a:pt x="2648559" y="354825"/>
                  </a:lnTo>
                  <a:lnTo>
                    <a:pt x="2646600" y="335356"/>
                  </a:lnTo>
                  <a:lnTo>
                    <a:pt x="2631227" y="297268"/>
                  </a:lnTo>
                  <a:lnTo>
                    <a:pt x="2601255" y="260495"/>
                  </a:lnTo>
                  <a:lnTo>
                    <a:pt x="2557492" y="225253"/>
                  </a:lnTo>
                  <a:lnTo>
                    <a:pt x="2500746" y="191758"/>
                  </a:lnTo>
                  <a:lnTo>
                    <a:pt x="2431824" y="160227"/>
                  </a:lnTo>
                  <a:lnTo>
                    <a:pt x="2393050" y="145266"/>
                  </a:lnTo>
                  <a:lnTo>
                    <a:pt x="2351535" y="130876"/>
                  </a:lnTo>
                  <a:lnTo>
                    <a:pt x="2307380" y="117086"/>
                  </a:lnTo>
                  <a:lnTo>
                    <a:pt x="2260687" y="103922"/>
                  </a:lnTo>
                  <a:lnTo>
                    <a:pt x="2211555" y="91411"/>
                  </a:lnTo>
                  <a:lnTo>
                    <a:pt x="2160087" y="79581"/>
                  </a:lnTo>
                  <a:lnTo>
                    <a:pt x="2106382" y="68458"/>
                  </a:lnTo>
                  <a:lnTo>
                    <a:pt x="2050543" y="58069"/>
                  </a:lnTo>
                  <a:lnTo>
                    <a:pt x="1992669" y="48442"/>
                  </a:lnTo>
                  <a:lnTo>
                    <a:pt x="1932862" y="39603"/>
                  </a:lnTo>
                  <a:lnTo>
                    <a:pt x="1871224" y="31579"/>
                  </a:lnTo>
                  <a:lnTo>
                    <a:pt x="1818366" y="255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753" y="2498778"/>
              <a:ext cx="2648585" cy="709930"/>
            </a:xfrm>
            <a:custGeom>
              <a:avLst/>
              <a:gdLst/>
              <a:ahLst/>
              <a:cxnLst/>
              <a:rect l="l" t="t" r="r" b="b"/>
              <a:pathLst>
                <a:path w="2648585" h="709930">
                  <a:moveTo>
                    <a:pt x="0" y="354825"/>
                  </a:moveTo>
                  <a:lnTo>
                    <a:pt x="7770" y="316161"/>
                  </a:lnTo>
                  <a:lnTo>
                    <a:pt x="30544" y="278704"/>
                  </a:lnTo>
                  <a:lnTo>
                    <a:pt x="67512" y="242669"/>
                  </a:lnTo>
                  <a:lnTo>
                    <a:pt x="117868" y="208274"/>
                  </a:lnTo>
                  <a:lnTo>
                    <a:pt x="180802" y="175734"/>
                  </a:lnTo>
                  <a:lnTo>
                    <a:pt x="216734" y="160227"/>
                  </a:lnTo>
                  <a:lnTo>
                    <a:pt x="255508" y="145266"/>
                  </a:lnTo>
                  <a:lnTo>
                    <a:pt x="297023" y="130876"/>
                  </a:lnTo>
                  <a:lnTo>
                    <a:pt x="341178" y="117086"/>
                  </a:lnTo>
                  <a:lnTo>
                    <a:pt x="387872" y="103922"/>
                  </a:lnTo>
                  <a:lnTo>
                    <a:pt x="437003" y="91411"/>
                  </a:lnTo>
                  <a:lnTo>
                    <a:pt x="488472" y="79581"/>
                  </a:lnTo>
                  <a:lnTo>
                    <a:pt x="542177" y="68458"/>
                  </a:lnTo>
                  <a:lnTo>
                    <a:pt x="598016" y="58069"/>
                  </a:lnTo>
                  <a:lnTo>
                    <a:pt x="655890" y="48442"/>
                  </a:lnTo>
                  <a:lnTo>
                    <a:pt x="715696" y="39603"/>
                  </a:lnTo>
                  <a:lnTo>
                    <a:pt x="777335" y="31579"/>
                  </a:lnTo>
                  <a:lnTo>
                    <a:pt x="840704" y="24399"/>
                  </a:lnTo>
                  <a:lnTo>
                    <a:pt x="905704" y="18088"/>
                  </a:lnTo>
                  <a:lnTo>
                    <a:pt x="972233" y="12674"/>
                  </a:lnTo>
                  <a:lnTo>
                    <a:pt x="1040190" y="8183"/>
                  </a:lnTo>
                  <a:lnTo>
                    <a:pt x="1109474" y="4643"/>
                  </a:lnTo>
                  <a:lnTo>
                    <a:pt x="1179984" y="2081"/>
                  </a:lnTo>
                  <a:lnTo>
                    <a:pt x="1251620" y="524"/>
                  </a:lnTo>
                  <a:lnTo>
                    <a:pt x="1324279" y="0"/>
                  </a:lnTo>
                  <a:lnTo>
                    <a:pt x="1396939" y="524"/>
                  </a:lnTo>
                  <a:lnTo>
                    <a:pt x="1468574" y="2081"/>
                  </a:lnTo>
                  <a:lnTo>
                    <a:pt x="1539085" y="4643"/>
                  </a:lnTo>
                  <a:lnTo>
                    <a:pt x="1608369" y="8183"/>
                  </a:lnTo>
                  <a:lnTo>
                    <a:pt x="1676326" y="12674"/>
                  </a:lnTo>
                  <a:lnTo>
                    <a:pt x="1742854" y="18088"/>
                  </a:lnTo>
                  <a:lnTo>
                    <a:pt x="1807854" y="24399"/>
                  </a:lnTo>
                  <a:lnTo>
                    <a:pt x="1871224" y="31579"/>
                  </a:lnTo>
                  <a:lnTo>
                    <a:pt x="1932862" y="39603"/>
                  </a:lnTo>
                  <a:lnTo>
                    <a:pt x="1992669" y="48442"/>
                  </a:lnTo>
                  <a:lnTo>
                    <a:pt x="2050543" y="58069"/>
                  </a:lnTo>
                  <a:lnTo>
                    <a:pt x="2106382" y="68458"/>
                  </a:lnTo>
                  <a:lnTo>
                    <a:pt x="2160087" y="79581"/>
                  </a:lnTo>
                  <a:lnTo>
                    <a:pt x="2211555" y="91411"/>
                  </a:lnTo>
                  <a:lnTo>
                    <a:pt x="2260687" y="103922"/>
                  </a:lnTo>
                  <a:lnTo>
                    <a:pt x="2307380" y="117086"/>
                  </a:lnTo>
                  <a:lnTo>
                    <a:pt x="2351535" y="130876"/>
                  </a:lnTo>
                  <a:lnTo>
                    <a:pt x="2393050" y="145266"/>
                  </a:lnTo>
                  <a:lnTo>
                    <a:pt x="2431824" y="160227"/>
                  </a:lnTo>
                  <a:lnTo>
                    <a:pt x="2467756" y="175734"/>
                  </a:lnTo>
                  <a:lnTo>
                    <a:pt x="2530691" y="208274"/>
                  </a:lnTo>
                  <a:lnTo>
                    <a:pt x="2581047" y="242669"/>
                  </a:lnTo>
                  <a:lnTo>
                    <a:pt x="2618015" y="278704"/>
                  </a:lnTo>
                  <a:lnTo>
                    <a:pt x="2640788" y="316161"/>
                  </a:lnTo>
                  <a:lnTo>
                    <a:pt x="2648559" y="354825"/>
                  </a:lnTo>
                  <a:lnTo>
                    <a:pt x="2646600" y="374294"/>
                  </a:lnTo>
                  <a:lnTo>
                    <a:pt x="2631227" y="412382"/>
                  </a:lnTo>
                  <a:lnTo>
                    <a:pt x="2601255" y="449155"/>
                  </a:lnTo>
                  <a:lnTo>
                    <a:pt x="2557492" y="484397"/>
                  </a:lnTo>
                  <a:lnTo>
                    <a:pt x="2500746" y="517891"/>
                  </a:lnTo>
                  <a:lnTo>
                    <a:pt x="2431824" y="549422"/>
                  </a:lnTo>
                  <a:lnTo>
                    <a:pt x="2393050" y="564384"/>
                  </a:lnTo>
                  <a:lnTo>
                    <a:pt x="2351535" y="578773"/>
                  </a:lnTo>
                  <a:lnTo>
                    <a:pt x="2307380" y="592564"/>
                  </a:lnTo>
                  <a:lnTo>
                    <a:pt x="2260687" y="605728"/>
                  </a:lnTo>
                  <a:lnTo>
                    <a:pt x="2211555" y="618238"/>
                  </a:lnTo>
                  <a:lnTo>
                    <a:pt x="2160087" y="630069"/>
                  </a:lnTo>
                  <a:lnTo>
                    <a:pt x="2106382" y="641192"/>
                  </a:lnTo>
                  <a:lnTo>
                    <a:pt x="2050543" y="651581"/>
                  </a:lnTo>
                  <a:lnTo>
                    <a:pt x="1992669" y="661208"/>
                  </a:lnTo>
                  <a:lnTo>
                    <a:pt x="1932862" y="670047"/>
                  </a:lnTo>
                  <a:lnTo>
                    <a:pt x="1871224" y="678070"/>
                  </a:lnTo>
                  <a:lnTo>
                    <a:pt x="1807854" y="685251"/>
                  </a:lnTo>
                  <a:lnTo>
                    <a:pt x="1742854" y="691562"/>
                  </a:lnTo>
                  <a:lnTo>
                    <a:pt x="1676326" y="696976"/>
                  </a:lnTo>
                  <a:lnTo>
                    <a:pt x="1608369" y="701467"/>
                  </a:lnTo>
                  <a:lnTo>
                    <a:pt x="1539085" y="705006"/>
                  </a:lnTo>
                  <a:lnTo>
                    <a:pt x="1468574" y="707568"/>
                  </a:lnTo>
                  <a:lnTo>
                    <a:pt x="1396939" y="709125"/>
                  </a:lnTo>
                  <a:lnTo>
                    <a:pt x="1324279" y="709650"/>
                  </a:lnTo>
                  <a:lnTo>
                    <a:pt x="1251620" y="709125"/>
                  </a:lnTo>
                  <a:lnTo>
                    <a:pt x="1179984" y="707568"/>
                  </a:lnTo>
                  <a:lnTo>
                    <a:pt x="1109474" y="705006"/>
                  </a:lnTo>
                  <a:lnTo>
                    <a:pt x="1040190" y="701467"/>
                  </a:lnTo>
                  <a:lnTo>
                    <a:pt x="972233" y="696976"/>
                  </a:lnTo>
                  <a:lnTo>
                    <a:pt x="905704" y="691562"/>
                  </a:lnTo>
                  <a:lnTo>
                    <a:pt x="840704" y="685251"/>
                  </a:lnTo>
                  <a:lnTo>
                    <a:pt x="777335" y="678070"/>
                  </a:lnTo>
                  <a:lnTo>
                    <a:pt x="715696" y="670047"/>
                  </a:lnTo>
                  <a:lnTo>
                    <a:pt x="655890" y="661208"/>
                  </a:lnTo>
                  <a:lnTo>
                    <a:pt x="598016" y="651581"/>
                  </a:lnTo>
                  <a:lnTo>
                    <a:pt x="542177" y="641192"/>
                  </a:lnTo>
                  <a:lnTo>
                    <a:pt x="488472" y="630069"/>
                  </a:lnTo>
                  <a:lnTo>
                    <a:pt x="437003" y="618238"/>
                  </a:lnTo>
                  <a:lnTo>
                    <a:pt x="387872" y="605728"/>
                  </a:lnTo>
                  <a:lnTo>
                    <a:pt x="341178" y="592564"/>
                  </a:lnTo>
                  <a:lnTo>
                    <a:pt x="297023" y="578773"/>
                  </a:lnTo>
                  <a:lnTo>
                    <a:pt x="255508" y="564384"/>
                  </a:lnTo>
                  <a:lnTo>
                    <a:pt x="216734" y="549422"/>
                  </a:lnTo>
                  <a:lnTo>
                    <a:pt x="180802" y="533916"/>
                  </a:lnTo>
                  <a:lnTo>
                    <a:pt x="117868" y="501376"/>
                  </a:lnTo>
                  <a:lnTo>
                    <a:pt x="67512" y="466981"/>
                  </a:lnTo>
                  <a:lnTo>
                    <a:pt x="30544" y="430946"/>
                  </a:lnTo>
                  <a:lnTo>
                    <a:pt x="7770" y="393489"/>
                  </a:lnTo>
                  <a:lnTo>
                    <a:pt x="0" y="354825"/>
                  </a:lnTo>
                  <a:close/>
                </a:path>
                <a:path w="2648585" h="709930">
                  <a:moveTo>
                    <a:pt x="25590" y="354825"/>
                  </a:moveTo>
                  <a:lnTo>
                    <a:pt x="42588" y="408227"/>
                  </a:lnTo>
                  <a:lnTo>
                    <a:pt x="71981" y="442347"/>
                  </a:lnTo>
                  <a:lnTo>
                    <a:pt x="114898" y="475046"/>
                  </a:lnTo>
                  <a:lnTo>
                    <a:pt x="170548" y="506125"/>
                  </a:lnTo>
                  <a:lnTo>
                    <a:pt x="238137" y="535382"/>
                  </a:lnTo>
                  <a:lnTo>
                    <a:pt x="276162" y="549264"/>
                  </a:lnTo>
                  <a:lnTo>
                    <a:pt x="316875" y="562616"/>
                  </a:lnTo>
                  <a:lnTo>
                    <a:pt x="360176" y="575412"/>
                  </a:lnTo>
                  <a:lnTo>
                    <a:pt x="405968" y="587627"/>
                  </a:lnTo>
                  <a:lnTo>
                    <a:pt x="454150" y="599236"/>
                  </a:lnTo>
                  <a:lnTo>
                    <a:pt x="504624" y="610213"/>
                  </a:lnTo>
                  <a:lnTo>
                    <a:pt x="557291" y="620535"/>
                  </a:lnTo>
                  <a:lnTo>
                    <a:pt x="612051" y="630175"/>
                  </a:lnTo>
                  <a:lnTo>
                    <a:pt x="668806" y="639108"/>
                  </a:lnTo>
                  <a:lnTo>
                    <a:pt x="727457" y="647310"/>
                  </a:lnTo>
                  <a:lnTo>
                    <a:pt x="787905" y="654755"/>
                  </a:lnTo>
                  <a:lnTo>
                    <a:pt x="850050" y="661418"/>
                  </a:lnTo>
                  <a:lnTo>
                    <a:pt x="913793" y="667274"/>
                  </a:lnTo>
                  <a:lnTo>
                    <a:pt x="979037" y="672299"/>
                  </a:lnTo>
                  <a:lnTo>
                    <a:pt x="1045680" y="676466"/>
                  </a:lnTo>
                  <a:lnTo>
                    <a:pt x="1113625" y="679750"/>
                  </a:lnTo>
                  <a:lnTo>
                    <a:pt x="1182773" y="682128"/>
                  </a:lnTo>
                  <a:lnTo>
                    <a:pt x="1253024" y="683572"/>
                  </a:lnTo>
                  <a:lnTo>
                    <a:pt x="1324279" y="684060"/>
                  </a:lnTo>
                  <a:lnTo>
                    <a:pt x="1395535" y="683572"/>
                  </a:lnTo>
                  <a:lnTo>
                    <a:pt x="1465786" y="682128"/>
                  </a:lnTo>
                  <a:lnTo>
                    <a:pt x="1534933" y="679750"/>
                  </a:lnTo>
                  <a:lnTo>
                    <a:pt x="1602878" y="676466"/>
                  </a:lnTo>
                  <a:lnTo>
                    <a:pt x="1669522" y="672299"/>
                  </a:lnTo>
                  <a:lnTo>
                    <a:pt x="1734765" y="667274"/>
                  </a:lnTo>
                  <a:lnTo>
                    <a:pt x="1798509" y="661418"/>
                  </a:lnTo>
                  <a:lnTo>
                    <a:pt x="1860654" y="654755"/>
                  </a:lnTo>
                  <a:lnTo>
                    <a:pt x="1921101" y="647310"/>
                  </a:lnTo>
                  <a:lnTo>
                    <a:pt x="1979752" y="639108"/>
                  </a:lnTo>
                  <a:lnTo>
                    <a:pt x="2036507" y="630175"/>
                  </a:lnTo>
                  <a:lnTo>
                    <a:pt x="2091268" y="620535"/>
                  </a:lnTo>
                  <a:lnTo>
                    <a:pt x="2143935" y="610213"/>
                  </a:lnTo>
                  <a:lnTo>
                    <a:pt x="2194409" y="599236"/>
                  </a:lnTo>
                  <a:lnTo>
                    <a:pt x="2242591" y="587627"/>
                  </a:lnTo>
                  <a:lnTo>
                    <a:pt x="2288382" y="575412"/>
                  </a:lnTo>
                  <a:lnTo>
                    <a:pt x="2331684" y="562616"/>
                  </a:lnTo>
                  <a:lnTo>
                    <a:pt x="2372397" y="549264"/>
                  </a:lnTo>
                  <a:lnTo>
                    <a:pt x="2410421" y="535382"/>
                  </a:lnTo>
                  <a:lnTo>
                    <a:pt x="2478011" y="506125"/>
                  </a:lnTo>
                  <a:lnTo>
                    <a:pt x="2533661" y="475046"/>
                  </a:lnTo>
                  <a:lnTo>
                    <a:pt x="2576578" y="442347"/>
                  </a:lnTo>
                  <a:lnTo>
                    <a:pt x="2605971" y="408227"/>
                  </a:lnTo>
                  <a:lnTo>
                    <a:pt x="2621047" y="372888"/>
                  </a:lnTo>
                  <a:lnTo>
                    <a:pt x="2622969" y="354825"/>
                  </a:lnTo>
                  <a:lnTo>
                    <a:pt x="2621047" y="336761"/>
                  </a:lnTo>
                  <a:lnTo>
                    <a:pt x="2605971" y="301423"/>
                  </a:lnTo>
                  <a:lnTo>
                    <a:pt x="2576578" y="267303"/>
                  </a:lnTo>
                  <a:lnTo>
                    <a:pt x="2533661" y="234604"/>
                  </a:lnTo>
                  <a:lnTo>
                    <a:pt x="2478011" y="203525"/>
                  </a:lnTo>
                  <a:lnTo>
                    <a:pt x="2410421" y="174268"/>
                  </a:lnTo>
                  <a:lnTo>
                    <a:pt x="2372397" y="160385"/>
                  </a:lnTo>
                  <a:lnTo>
                    <a:pt x="2331684" y="147034"/>
                  </a:lnTo>
                  <a:lnTo>
                    <a:pt x="2288382" y="134238"/>
                  </a:lnTo>
                  <a:lnTo>
                    <a:pt x="2242591" y="122023"/>
                  </a:lnTo>
                  <a:lnTo>
                    <a:pt x="2194409" y="110414"/>
                  </a:lnTo>
                  <a:lnTo>
                    <a:pt x="2143935" y="99436"/>
                  </a:lnTo>
                  <a:lnTo>
                    <a:pt x="2091268" y="89115"/>
                  </a:lnTo>
                  <a:lnTo>
                    <a:pt x="2036507" y="79475"/>
                  </a:lnTo>
                  <a:lnTo>
                    <a:pt x="1979752" y="70541"/>
                  </a:lnTo>
                  <a:lnTo>
                    <a:pt x="1921101" y="62340"/>
                  </a:lnTo>
                  <a:lnTo>
                    <a:pt x="1860654" y="54895"/>
                  </a:lnTo>
                  <a:lnTo>
                    <a:pt x="1798509" y="48231"/>
                  </a:lnTo>
                  <a:lnTo>
                    <a:pt x="1734765" y="42375"/>
                  </a:lnTo>
                  <a:lnTo>
                    <a:pt x="1669522" y="37351"/>
                  </a:lnTo>
                  <a:lnTo>
                    <a:pt x="1602878" y="33184"/>
                  </a:lnTo>
                  <a:lnTo>
                    <a:pt x="1534933" y="29899"/>
                  </a:lnTo>
                  <a:lnTo>
                    <a:pt x="1465786" y="27522"/>
                  </a:lnTo>
                  <a:lnTo>
                    <a:pt x="1395535" y="26077"/>
                  </a:lnTo>
                  <a:lnTo>
                    <a:pt x="1324279" y="25590"/>
                  </a:lnTo>
                  <a:lnTo>
                    <a:pt x="1253024" y="26077"/>
                  </a:lnTo>
                  <a:lnTo>
                    <a:pt x="1182773" y="27522"/>
                  </a:lnTo>
                  <a:lnTo>
                    <a:pt x="1113625" y="29899"/>
                  </a:lnTo>
                  <a:lnTo>
                    <a:pt x="1045680" y="33184"/>
                  </a:lnTo>
                  <a:lnTo>
                    <a:pt x="979037" y="37351"/>
                  </a:lnTo>
                  <a:lnTo>
                    <a:pt x="913793" y="42375"/>
                  </a:lnTo>
                  <a:lnTo>
                    <a:pt x="850050" y="48231"/>
                  </a:lnTo>
                  <a:lnTo>
                    <a:pt x="787905" y="54895"/>
                  </a:lnTo>
                  <a:lnTo>
                    <a:pt x="727457" y="62340"/>
                  </a:lnTo>
                  <a:lnTo>
                    <a:pt x="668806" y="70541"/>
                  </a:lnTo>
                  <a:lnTo>
                    <a:pt x="612051" y="79475"/>
                  </a:lnTo>
                  <a:lnTo>
                    <a:pt x="557291" y="89115"/>
                  </a:lnTo>
                  <a:lnTo>
                    <a:pt x="504624" y="99436"/>
                  </a:lnTo>
                  <a:lnTo>
                    <a:pt x="454150" y="110414"/>
                  </a:lnTo>
                  <a:lnTo>
                    <a:pt x="405968" y="122023"/>
                  </a:lnTo>
                  <a:lnTo>
                    <a:pt x="360176" y="134238"/>
                  </a:lnTo>
                  <a:lnTo>
                    <a:pt x="316875" y="147034"/>
                  </a:lnTo>
                  <a:lnTo>
                    <a:pt x="276162" y="160385"/>
                  </a:lnTo>
                  <a:lnTo>
                    <a:pt x="238137" y="174268"/>
                  </a:lnTo>
                  <a:lnTo>
                    <a:pt x="170548" y="203525"/>
                  </a:lnTo>
                  <a:lnTo>
                    <a:pt x="114898" y="234604"/>
                  </a:lnTo>
                  <a:lnTo>
                    <a:pt x="71981" y="267303"/>
                  </a:lnTo>
                  <a:lnTo>
                    <a:pt x="42588" y="301423"/>
                  </a:lnTo>
                  <a:lnTo>
                    <a:pt x="27512" y="336761"/>
                  </a:lnTo>
                  <a:lnTo>
                    <a:pt x="25590" y="354825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9703307" y="1921090"/>
            <a:ext cx="1256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IMPORTANT</a:t>
            </a:r>
            <a:endParaRPr sz="1800"/>
          </a:p>
        </p:txBody>
      </p:sp>
      <p:sp>
        <p:nvSpPr>
          <p:cNvPr id="18" name="object 18"/>
          <p:cNvSpPr txBox="1"/>
          <p:nvPr/>
        </p:nvSpPr>
        <p:spPr>
          <a:xfrm>
            <a:off x="9703233" y="2469731"/>
            <a:ext cx="207010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rebuchet MS"/>
                <a:cs typeface="Trebuchet MS"/>
              </a:rPr>
              <a:t>Merci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compléter </a:t>
            </a:r>
            <a:r>
              <a:rPr sz="1800" spc="-35" dirty="0">
                <a:latin typeface="Trebuchet MS"/>
                <a:cs typeface="Trebuchet MS"/>
              </a:rPr>
              <a:t>toutes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les </a:t>
            </a:r>
            <a:r>
              <a:rPr sz="1800" spc="-10" dirty="0">
                <a:latin typeface="Trebuchet MS"/>
                <a:cs typeface="Trebuchet MS"/>
              </a:rPr>
              <a:t>informations </a:t>
            </a:r>
            <a:r>
              <a:rPr sz="1800" dirty="0">
                <a:latin typeface="Trebuchet MS"/>
                <a:cs typeface="Trebuchet MS"/>
              </a:rPr>
              <a:t>demandées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avec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les </a:t>
            </a:r>
            <a:r>
              <a:rPr sz="1800" spc="-35" dirty="0">
                <a:latin typeface="Trebuchet MS"/>
                <a:cs typeface="Trebuchet MS"/>
              </a:rPr>
              <a:t>informations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 </a:t>
            </a:r>
            <a:r>
              <a:rPr sz="1800" b="1" spc="-70" dirty="0">
                <a:solidFill>
                  <a:srgbClr val="C00000"/>
                </a:solidFill>
                <a:latin typeface="Trebuchet MS"/>
                <a:cs typeface="Trebuchet MS"/>
              </a:rPr>
              <a:t>l’enfant</a:t>
            </a:r>
            <a:r>
              <a:rPr sz="1800" b="1" spc="-15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qui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réalisera </a:t>
            </a:r>
            <a:r>
              <a:rPr sz="1800" spc="-10" dirty="0">
                <a:latin typeface="Trebuchet MS"/>
                <a:cs typeface="Trebuchet MS"/>
              </a:rPr>
              <a:t>l’examen.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440</Words>
  <Application>Microsoft Office PowerPoint</Application>
  <PresentationFormat>Widescreen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 MT</vt:lpstr>
      <vt:lpstr>Calibri</vt:lpstr>
      <vt:lpstr>Lucida Sans Unicode</vt:lpstr>
      <vt:lpstr>Times New Roman</vt:lpstr>
      <vt:lpstr>Trebuchet MS</vt:lpstr>
      <vt:lpstr>Wingdings</vt:lpstr>
      <vt:lpstr>Office Theme</vt:lpstr>
      <vt:lpstr>Présentation du diplôme DELF B2</vt:lpstr>
      <vt:lpstr>Le DELF</vt:lpstr>
      <vt:lpstr>Le DELF</vt:lpstr>
      <vt:lpstr>Le DELF</vt:lpstr>
      <vt:lpstr>Les épreuves du B2</vt:lpstr>
      <vt:lpstr>Je me prépare à l’examen</vt:lpstr>
      <vt:lpstr>Je passe l’examen</vt:lpstr>
      <vt:lpstr>PowerPoint Presentation</vt:lpstr>
      <vt:lpstr>IMPORTANT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diplôme DELF B2</dc:title>
  <dc:creator>Romy Saint-Denis</dc:creator>
  <cp:lastModifiedBy>VALOIS Cassandre</cp:lastModifiedBy>
  <cp:revision>1</cp:revision>
  <dcterms:created xsi:type="dcterms:W3CDTF">2026-09-09T08:21:25Z</dcterms:created>
  <dcterms:modified xsi:type="dcterms:W3CDTF">2026-09-09T08:23:23Z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0x0101002DBFA2ACC8E06245AE4D4769A1FB6E09</vt:lpwstr>
  </property>
  <property fmtid="{D5CDD505-2E9C-101B-9397-08002B2CF9AE}" pid="3" name="Converter">
    <vt:lpwstr>SolidFramework v10.0.19910.1</vt:lpwstr>
  </property>
  <property fmtid="{D5CDD505-2E9C-101B-9397-08002B2CF9AE}" pid="4" name="Created">
    <vt:filetime>2026-02-04T00:00:00Z</vt:filetime>
  </property>
  <property fmtid="{D5CDD505-2E9C-101B-9397-08002B2CF9AE}" pid="5" name="Creator">
    <vt:lpwstr>Acrobat PDFMaker 25 pour PowerPoint</vt:lpwstr>
  </property>
  <property fmtid="{D5CDD505-2E9C-101B-9397-08002B2CF9AE}" pid="6" name="LastSaved">
    <vt:filetime>2026-09-09T00:00:00Z</vt:filetime>
  </property>
  <property fmtid="{D5CDD505-2E9C-101B-9397-08002B2CF9AE}" pid="7" name="Producer">
    <vt:lpwstr>Adobe PDF Library 25.1.119</vt:lpwstr>
  </property>
</Properties>
</file>